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72" r:id="rId14"/>
    <p:sldId id="268" r:id="rId15"/>
    <p:sldId id="273"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a Sai Krishna Peddinti" userId="9fe247f061634a3d" providerId="LiveId" clId="{9359B11B-0DB0-4B86-B02C-6B49EB3DA298}"/>
    <pc:docChg chg="undo redo custSel addSld modSld">
      <pc:chgData name="Aravinda Sai Krishna Peddinti" userId="9fe247f061634a3d" providerId="LiveId" clId="{9359B11B-0DB0-4B86-B02C-6B49EB3DA298}" dt="2024-12-16T19:18:28.063" v="774" actId="120"/>
      <pc:docMkLst>
        <pc:docMk/>
      </pc:docMkLst>
      <pc:sldChg chg="modSp mod">
        <pc:chgData name="Aravinda Sai Krishna Peddinti" userId="9fe247f061634a3d" providerId="LiveId" clId="{9359B11B-0DB0-4B86-B02C-6B49EB3DA298}" dt="2024-12-16T18:50:43.025" v="601" actId="121"/>
        <pc:sldMkLst>
          <pc:docMk/>
          <pc:sldMk cId="931204218" sldId="256"/>
        </pc:sldMkLst>
        <pc:spChg chg="mod">
          <ac:chgData name="Aravinda Sai Krishna Peddinti" userId="9fe247f061634a3d" providerId="LiveId" clId="{9359B11B-0DB0-4B86-B02C-6B49EB3DA298}" dt="2024-12-16T18:50:43.025" v="601" actId="121"/>
          <ac:spMkLst>
            <pc:docMk/>
            <pc:sldMk cId="931204218" sldId="256"/>
            <ac:spMk id="3" creationId="{A16BE9CB-9164-F0D9-7E29-1DBA84739385}"/>
          </ac:spMkLst>
        </pc:spChg>
      </pc:sldChg>
      <pc:sldChg chg="modSp mod">
        <pc:chgData name="Aravinda Sai Krishna Peddinti" userId="9fe247f061634a3d" providerId="LiveId" clId="{9359B11B-0DB0-4B86-B02C-6B49EB3DA298}" dt="2024-12-16T18:55:15.967" v="635" actId="1036"/>
        <pc:sldMkLst>
          <pc:docMk/>
          <pc:sldMk cId="756270917" sldId="257"/>
        </pc:sldMkLst>
        <pc:spChg chg="mod">
          <ac:chgData name="Aravinda Sai Krishna Peddinti" userId="9fe247f061634a3d" providerId="LiveId" clId="{9359B11B-0DB0-4B86-B02C-6B49EB3DA298}" dt="2024-12-16T18:55:15.967" v="635" actId="1036"/>
          <ac:spMkLst>
            <pc:docMk/>
            <pc:sldMk cId="756270917" sldId="257"/>
            <ac:spMk id="3" creationId="{26267A8E-3D8C-8F75-DD72-6593B9DAA732}"/>
          </ac:spMkLst>
        </pc:spChg>
      </pc:sldChg>
      <pc:sldChg chg="modSp mod">
        <pc:chgData name="Aravinda Sai Krishna Peddinti" userId="9fe247f061634a3d" providerId="LiveId" clId="{9359B11B-0DB0-4B86-B02C-6B49EB3DA298}" dt="2024-12-16T18:54:37.719" v="620" actId="123"/>
        <pc:sldMkLst>
          <pc:docMk/>
          <pc:sldMk cId="3282987655" sldId="258"/>
        </pc:sldMkLst>
        <pc:spChg chg="mod">
          <ac:chgData name="Aravinda Sai Krishna Peddinti" userId="9fe247f061634a3d" providerId="LiveId" clId="{9359B11B-0DB0-4B86-B02C-6B49EB3DA298}" dt="2024-12-16T18:54:37.719" v="620" actId="123"/>
          <ac:spMkLst>
            <pc:docMk/>
            <pc:sldMk cId="3282987655" sldId="258"/>
            <ac:spMk id="3" creationId="{937B6D92-43F3-1CBB-E8AE-B81B4CA7243C}"/>
          </ac:spMkLst>
        </pc:spChg>
      </pc:sldChg>
      <pc:sldChg chg="modSp mod">
        <pc:chgData name="Aravinda Sai Krishna Peddinti" userId="9fe247f061634a3d" providerId="LiveId" clId="{9359B11B-0DB0-4B86-B02C-6B49EB3DA298}" dt="2024-12-16T18:57:14.031" v="644" actId="20577"/>
        <pc:sldMkLst>
          <pc:docMk/>
          <pc:sldMk cId="2930283758" sldId="259"/>
        </pc:sldMkLst>
        <pc:spChg chg="mod">
          <ac:chgData name="Aravinda Sai Krishna Peddinti" userId="9fe247f061634a3d" providerId="LiveId" clId="{9359B11B-0DB0-4B86-B02C-6B49EB3DA298}" dt="2024-12-16T18:57:14.031" v="644" actId="20577"/>
          <ac:spMkLst>
            <pc:docMk/>
            <pc:sldMk cId="2930283758" sldId="259"/>
            <ac:spMk id="3" creationId="{C2ACE637-6EC5-32F7-6F7C-A8A197BB122D}"/>
          </ac:spMkLst>
        </pc:spChg>
      </pc:sldChg>
      <pc:sldChg chg="modSp mod">
        <pc:chgData name="Aravinda Sai Krishna Peddinti" userId="9fe247f061634a3d" providerId="LiveId" clId="{9359B11B-0DB0-4B86-B02C-6B49EB3DA298}" dt="2024-12-16T18:57:59.310" v="666" actId="20577"/>
        <pc:sldMkLst>
          <pc:docMk/>
          <pc:sldMk cId="3614633986" sldId="260"/>
        </pc:sldMkLst>
        <pc:spChg chg="mod">
          <ac:chgData name="Aravinda Sai Krishna Peddinti" userId="9fe247f061634a3d" providerId="LiveId" clId="{9359B11B-0DB0-4B86-B02C-6B49EB3DA298}" dt="2024-12-16T18:57:59.310" v="666" actId="20577"/>
          <ac:spMkLst>
            <pc:docMk/>
            <pc:sldMk cId="3614633986" sldId="260"/>
            <ac:spMk id="3" creationId="{95897782-2153-1092-E2E9-D602794F73F5}"/>
          </ac:spMkLst>
        </pc:spChg>
      </pc:sldChg>
      <pc:sldChg chg="modSp mod">
        <pc:chgData name="Aravinda Sai Krishna Peddinti" userId="9fe247f061634a3d" providerId="LiveId" clId="{9359B11B-0DB0-4B86-B02C-6B49EB3DA298}" dt="2024-12-16T18:37:52.484" v="302" actId="20577"/>
        <pc:sldMkLst>
          <pc:docMk/>
          <pc:sldMk cId="462080909" sldId="262"/>
        </pc:sldMkLst>
        <pc:spChg chg="mod">
          <ac:chgData name="Aravinda Sai Krishna Peddinti" userId="9fe247f061634a3d" providerId="LiveId" clId="{9359B11B-0DB0-4B86-B02C-6B49EB3DA298}" dt="2024-12-16T18:37:52.484" v="302" actId="20577"/>
          <ac:spMkLst>
            <pc:docMk/>
            <pc:sldMk cId="462080909" sldId="262"/>
            <ac:spMk id="3" creationId="{46BC8059-3738-5002-FA7B-112E598795D3}"/>
          </ac:spMkLst>
        </pc:spChg>
      </pc:sldChg>
      <pc:sldChg chg="modSp">
        <pc:chgData name="Aravinda Sai Krishna Peddinti" userId="9fe247f061634a3d" providerId="LiveId" clId="{9359B11B-0DB0-4B86-B02C-6B49EB3DA298}" dt="2024-12-16T18:27:55.581" v="99" actId="1038"/>
        <pc:sldMkLst>
          <pc:docMk/>
          <pc:sldMk cId="1144316065" sldId="264"/>
        </pc:sldMkLst>
        <pc:picChg chg="mod">
          <ac:chgData name="Aravinda Sai Krishna Peddinti" userId="9fe247f061634a3d" providerId="LiveId" clId="{9359B11B-0DB0-4B86-B02C-6B49EB3DA298}" dt="2024-12-16T18:27:52.527" v="87" actId="1038"/>
          <ac:picMkLst>
            <pc:docMk/>
            <pc:sldMk cId="1144316065" sldId="264"/>
            <ac:picMk id="2050" creationId="{1BAF5C8B-88D4-DC6B-EAD0-470B7897C9A5}"/>
          </ac:picMkLst>
        </pc:picChg>
        <pc:picChg chg="mod">
          <ac:chgData name="Aravinda Sai Krishna Peddinti" userId="9fe247f061634a3d" providerId="LiveId" clId="{9359B11B-0DB0-4B86-B02C-6B49EB3DA298}" dt="2024-12-16T18:27:55.581" v="99" actId="1038"/>
          <ac:picMkLst>
            <pc:docMk/>
            <pc:sldMk cId="1144316065" sldId="264"/>
            <ac:picMk id="2052" creationId="{15A8B0D1-7AA7-E303-FBBD-C31EEEBDFEA1}"/>
          </ac:picMkLst>
        </pc:picChg>
      </pc:sldChg>
      <pc:sldChg chg="modSp">
        <pc:chgData name="Aravinda Sai Krishna Peddinti" userId="9fe247f061634a3d" providerId="LiveId" clId="{9359B11B-0DB0-4B86-B02C-6B49EB3DA298}" dt="2024-12-16T18:28:15.056" v="101" actId="1076"/>
        <pc:sldMkLst>
          <pc:docMk/>
          <pc:sldMk cId="4134969780" sldId="265"/>
        </pc:sldMkLst>
        <pc:picChg chg="mod">
          <ac:chgData name="Aravinda Sai Krishna Peddinti" userId="9fe247f061634a3d" providerId="LiveId" clId="{9359B11B-0DB0-4B86-B02C-6B49EB3DA298}" dt="2024-12-16T18:28:15.056" v="101" actId="1076"/>
          <ac:picMkLst>
            <pc:docMk/>
            <pc:sldMk cId="4134969780" sldId="265"/>
            <ac:picMk id="3076" creationId="{2398B2FC-CCAF-143D-C077-65C970632B85}"/>
          </ac:picMkLst>
        </pc:picChg>
      </pc:sldChg>
      <pc:sldChg chg="modSp mod">
        <pc:chgData name="Aravinda Sai Krishna Peddinti" userId="9fe247f061634a3d" providerId="LiveId" clId="{9359B11B-0DB0-4B86-B02C-6B49EB3DA298}" dt="2024-12-16T18:29:53.579" v="150" actId="12788"/>
        <pc:sldMkLst>
          <pc:docMk/>
          <pc:sldMk cId="32230840" sldId="266"/>
        </pc:sldMkLst>
        <pc:spChg chg="mod">
          <ac:chgData name="Aravinda Sai Krishna Peddinti" userId="9fe247f061634a3d" providerId="LiveId" clId="{9359B11B-0DB0-4B86-B02C-6B49EB3DA298}" dt="2024-12-16T18:28:45.768" v="121" actId="1035"/>
          <ac:spMkLst>
            <pc:docMk/>
            <pc:sldMk cId="32230840" sldId="266"/>
            <ac:spMk id="2" creationId="{17C64A67-AC29-2FB9-E333-20066A2159D9}"/>
          </ac:spMkLst>
        </pc:spChg>
        <pc:picChg chg="mod">
          <ac:chgData name="Aravinda Sai Krishna Peddinti" userId="9fe247f061634a3d" providerId="LiveId" clId="{9359B11B-0DB0-4B86-B02C-6B49EB3DA298}" dt="2024-12-16T18:29:53.579" v="150" actId="12788"/>
          <ac:picMkLst>
            <pc:docMk/>
            <pc:sldMk cId="32230840" sldId="266"/>
            <ac:picMk id="4098" creationId="{98A2BB93-DE82-BA99-AFCF-8C807C71E4EE}"/>
          </ac:picMkLst>
        </pc:picChg>
      </pc:sldChg>
      <pc:sldChg chg="addSp delSp modSp mod">
        <pc:chgData name="Aravinda Sai Krishna Peddinti" userId="9fe247f061634a3d" providerId="LiveId" clId="{9359B11B-0DB0-4B86-B02C-6B49EB3DA298}" dt="2024-12-16T19:03:43.463" v="751" actId="1038"/>
        <pc:sldMkLst>
          <pc:docMk/>
          <pc:sldMk cId="2723922470" sldId="267"/>
        </pc:sldMkLst>
        <pc:picChg chg="add mod">
          <ac:chgData name="Aravinda Sai Krishna Peddinti" userId="9fe247f061634a3d" providerId="LiveId" clId="{9359B11B-0DB0-4B86-B02C-6B49EB3DA298}" dt="2024-12-16T19:03:43.463" v="751" actId="1038"/>
          <ac:picMkLst>
            <pc:docMk/>
            <pc:sldMk cId="2723922470" sldId="267"/>
            <ac:picMk id="4" creationId="{974022D3-E002-3A88-267A-5E1821018FCB}"/>
          </ac:picMkLst>
        </pc:picChg>
        <pc:picChg chg="del mod">
          <ac:chgData name="Aravinda Sai Krishna Peddinti" userId="9fe247f061634a3d" providerId="LiveId" clId="{9359B11B-0DB0-4B86-B02C-6B49EB3DA298}" dt="2024-12-16T19:03:30.971" v="719" actId="478"/>
          <ac:picMkLst>
            <pc:docMk/>
            <pc:sldMk cId="2723922470" sldId="267"/>
            <ac:picMk id="5122" creationId="{09124F5D-C1EC-94BE-91C8-977D113424B3}"/>
          </ac:picMkLst>
        </pc:picChg>
      </pc:sldChg>
      <pc:sldChg chg="addSp delSp modSp mod">
        <pc:chgData name="Aravinda Sai Krishna Peddinti" userId="9fe247f061634a3d" providerId="LiveId" clId="{9359B11B-0DB0-4B86-B02C-6B49EB3DA298}" dt="2024-12-16T18:37:01.273" v="257" actId="1076"/>
        <pc:sldMkLst>
          <pc:docMk/>
          <pc:sldMk cId="2914829448" sldId="268"/>
        </pc:sldMkLst>
        <pc:spChg chg="mod">
          <ac:chgData name="Aravinda Sai Krishna Peddinti" userId="9fe247f061634a3d" providerId="LiveId" clId="{9359B11B-0DB0-4B86-B02C-6B49EB3DA298}" dt="2024-12-16T18:32:15.973" v="224" actId="207"/>
          <ac:spMkLst>
            <pc:docMk/>
            <pc:sldMk cId="2914829448" sldId="268"/>
            <ac:spMk id="2" creationId="{2FF4E976-C446-078B-2ECA-A1C17B4B9AF6}"/>
          </ac:spMkLst>
        </pc:spChg>
        <pc:spChg chg="add del mod">
          <ac:chgData name="Aravinda Sai Krishna Peddinti" userId="9fe247f061634a3d" providerId="LiveId" clId="{9359B11B-0DB0-4B86-B02C-6B49EB3DA298}" dt="2024-12-16T18:32:30.730" v="226" actId="22"/>
          <ac:spMkLst>
            <pc:docMk/>
            <pc:sldMk cId="2914829448" sldId="268"/>
            <ac:spMk id="3" creationId="{99ABA157-3B98-BADC-B557-D6C8F5D29022}"/>
          </ac:spMkLst>
        </pc:spChg>
        <pc:picChg chg="add mod ord">
          <ac:chgData name="Aravinda Sai Krishna Peddinti" userId="9fe247f061634a3d" providerId="LiveId" clId="{9359B11B-0DB0-4B86-B02C-6B49EB3DA298}" dt="2024-12-16T18:32:42.939" v="231" actId="1076"/>
          <ac:picMkLst>
            <pc:docMk/>
            <pc:sldMk cId="2914829448" sldId="268"/>
            <ac:picMk id="5" creationId="{E28B32F1-E25A-6129-A84C-1658F85D0696}"/>
          </ac:picMkLst>
        </pc:picChg>
        <pc:picChg chg="add del mod">
          <ac:chgData name="Aravinda Sai Krishna Peddinti" userId="9fe247f061634a3d" providerId="LiveId" clId="{9359B11B-0DB0-4B86-B02C-6B49EB3DA298}" dt="2024-12-16T18:35:03.902" v="240" actId="478"/>
          <ac:picMkLst>
            <pc:docMk/>
            <pc:sldMk cId="2914829448" sldId="268"/>
            <ac:picMk id="7" creationId="{FF46D074-EED7-F703-4062-EB6285060282}"/>
          </ac:picMkLst>
        </pc:picChg>
        <pc:picChg chg="add del mod">
          <ac:chgData name="Aravinda Sai Krishna Peddinti" userId="9fe247f061634a3d" providerId="LiveId" clId="{9359B11B-0DB0-4B86-B02C-6B49EB3DA298}" dt="2024-12-16T18:35:48.303" v="246" actId="478"/>
          <ac:picMkLst>
            <pc:docMk/>
            <pc:sldMk cId="2914829448" sldId="268"/>
            <ac:picMk id="9" creationId="{89876EAE-E50B-BBD2-F73A-7427D5B60B32}"/>
          </ac:picMkLst>
        </pc:picChg>
        <pc:picChg chg="add del mod">
          <ac:chgData name="Aravinda Sai Krishna Peddinti" userId="9fe247f061634a3d" providerId="LiveId" clId="{9359B11B-0DB0-4B86-B02C-6B49EB3DA298}" dt="2024-12-16T18:36:43.993" v="252" actId="478"/>
          <ac:picMkLst>
            <pc:docMk/>
            <pc:sldMk cId="2914829448" sldId="268"/>
            <ac:picMk id="11" creationId="{6C8A7E0B-7D7B-6B20-8E91-9D0BE898B59B}"/>
          </ac:picMkLst>
        </pc:picChg>
        <pc:picChg chg="add mod">
          <ac:chgData name="Aravinda Sai Krishna Peddinti" userId="9fe247f061634a3d" providerId="LiveId" clId="{9359B11B-0DB0-4B86-B02C-6B49EB3DA298}" dt="2024-12-16T18:37:01.273" v="257" actId="1076"/>
          <ac:picMkLst>
            <pc:docMk/>
            <pc:sldMk cId="2914829448" sldId="268"/>
            <ac:picMk id="13" creationId="{78562F67-CEFC-CA24-0DA4-946C3DC75FDA}"/>
          </ac:picMkLst>
        </pc:picChg>
        <pc:picChg chg="del">
          <ac:chgData name="Aravinda Sai Krishna Peddinti" userId="9fe247f061634a3d" providerId="LiveId" clId="{9359B11B-0DB0-4B86-B02C-6B49EB3DA298}" dt="2024-12-16T18:32:22.919" v="225" actId="478"/>
          <ac:picMkLst>
            <pc:docMk/>
            <pc:sldMk cId="2914829448" sldId="268"/>
            <ac:picMk id="6146" creationId="{793E09F7-CF2A-B017-EC06-EFEDE67877C5}"/>
          </ac:picMkLst>
        </pc:picChg>
        <pc:picChg chg="del">
          <ac:chgData name="Aravinda Sai Krishna Peddinti" userId="9fe247f061634a3d" providerId="LiveId" clId="{9359B11B-0DB0-4B86-B02C-6B49EB3DA298}" dt="2024-12-16T18:33:25.121" v="232" actId="478"/>
          <ac:picMkLst>
            <pc:docMk/>
            <pc:sldMk cId="2914829448" sldId="268"/>
            <ac:picMk id="6148" creationId="{84DE2E83-6660-45BC-A9DC-8E4E7CEC0C38}"/>
          </ac:picMkLst>
        </pc:picChg>
      </pc:sldChg>
      <pc:sldChg chg="addSp delSp modSp mod">
        <pc:chgData name="Aravinda Sai Krishna Peddinti" userId="9fe247f061634a3d" providerId="LiveId" clId="{9359B11B-0DB0-4B86-B02C-6B49EB3DA298}" dt="2024-12-16T18:43:56.469" v="488" actId="1076"/>
        <pc:sldMkLst>
          <pc:docMk/>
          <pc:sldMk cId="536329862" sldId="269"/>
        </pc:sldMkLst>
        <pc:spChg chg="add del mod">
          <ac:chgData name="Aravinda Sai Krishna Peddinti" userId="9fe247f061634a3d" providerId="LiveId" clId="{9359B11B-0DB0-4B86-B02C-6B49EB3DA298}" dt="2024-12-16T18:43:41.462" v="485" actId="478"/>
          <ac:spMkLst>
            <pc:docMk/>
            <pc:sldMk cId="536329862" sldId="269"/>
            <ac:spMk id="3" creationId="{1C01AC98-96BE-E212-401B-B7E485E79346}"/>
          </ac:spMkLst>
        </pc:spChg>
        <pc:picChg chg="add mod">
          <ac:chgData name="Aravinda Sai Krishna Peddinti" userId="9fe247f061634a3d" providerId="LiveId" clId="{9359B11B-0DB0-4B86-B02C-6B49EB3DA298}" dt="2024-12-16T18:43:45.407" v="486" actId="1076"/>
          <ac:picMkLst>
            <pc:docMk/>
            <pc:sldMk cId="536329862" sldId="269"/>
            <ac:picMk id="5" creationId="{2A78D0D6-AAD0-C06D-5A08-EE3AA8577FA7}"/>
          </ac:picMkLst>
        </pc:picChg>
        <pc:picChg chg="add mod">
          <ac:chgData name="Aravinda Sai Krishna Peddinti" userId="9fe247f061634a3d" providerId="LiveId" clId="{9359B11B-0DB0-4B86-B02C-6B49EB3DA298}" dt="2024-12-16T18:43:56.469" v="488" actId="1076"/>
          <ac:picMkLst>
            <pc:docMk/>
            <pc:sldMk cId="536329862" sldId="269"/>
            <ac:picMk id="7" creationId="{CB2389A7-8BCE-9665-97B6-16C91EFA2AA1}"/>
          </ac:picMkLst>
        </pc:picChg>
        <pc:picChg chg="del">
          <ac:chgData name="Aravinda Sai Krishna Peddinti" userId="9fe247f061634a3d" providerId="LiveId" clId="{9359B11B-0DB0-4B86-B02C-6B49EB3DA298}" dt="2024-12-16T18:43:34.658" v="483" actId="478"/>
          <ac:picMkLst>
            <pc:docMk/>
            <pc:sldMk cId="536329862" sldId="269"/>
            <ac:picMk id="7170" creationId="{0BE5F1A3-DC72-126C-60B9-5F209B871D3D}"/>
          </ac:picMkLst>
        </pc:picChg>
      </pc:sldChg>
      <pc:sldChg chg="modSp mod">
        <pc:chgData name="Aravinda Sai Krishna Peddinti" userId="9fe247f061634a3d" providerId="LiveId" clId="{9359B11B-0DB0-4B86-B02C-6B49EB3DA298}" dt="2024-12-16T18:46:32.655" v="526" actId="123"/>
        <pc:sldMkLst>
          <pc:docMk/>
          <pc:sldMk cId="2049467066" sldId="270"/>
        </pc:sldMkLst>
        <pc:spChg chg="mod">
          <ac:chgData name="Aravinda Sai Krishna Peddinti" userId="9fe247f061634a3d" providerId="LiveId" clId="{9359B11B-0DB0-4B86-B02C-6B49EB3DA298}" dt="2024-12-16T18:46:32.655" v="526" actId="123"/>
          <ac:spMkLst>
            <pc:docMk/>
            <pc:sldMk cId="2049467066" sldId="270"/>
            <ac:spMk id="3" creationId="{949262B9-1F1F-A1E3-8E4C-B0FE1E9BC717}"/>
          </ac:spMkLst>
        </pc:spChg>
      </pc:sldChg>
      <pc:sldChg chg="modSp mod">
        <pc:chgData name="Aravinda Sai Krishna Peddinti" userId="9fe247f061634a3d" providerId="LiveId" clId="{9359B11B-0DB0-4B86-B02C-6B49EB3DA298}" dt="2024-12-16T18:46:52.098" v="534" actId="20577"/>
        <pc:sldMkLst>
          <pc:docMk/>
          <pc:sldMk cId="2895908961" sldId="271"/>
        </pc:sldMkLst>
        <pc:spChg chg="mod">
          <ac:chgData name="Aravinda Sai Krishna Peddinti" userId="9fe247f061634a3d" providerId="LiveId" clId="{9359B11B-0DB0-4B86-B02C-6B49EB3DA298}" dt="2024-12-16T18:46:52.098" v="534" actId="20577"/>
          <ac:spMkLst>
            <pc:docMk/>
            <pc:sldMk cId="2895908961" sldId="271"/>
            <ac:spMk id="3" creationId="{A65AFB10-4880-E2C6-0E26-D230ECEA2E4E}"/>
          </ac:spMkLst>
        </pc:spChg>
      </pc:sldChg>
      <pc:sldChg chg="modSp mod">
        <pc:chgData name="Aravinda Sai Krishna Peddinti" userId="9fe247f061634a3d" providerId="LiveId" clId="{9359B11B-0DB0-4B86-B02C-6B49EB3DA298}" dt="2024-12-16T18:44:55.544" v="505" actId="255"/>
        <pc:sldMkLst>
          <pc:docMk/>
          <pc:sldMk cId="3769131104" sldId="272"/>
        </pc:sldMkLst>
        <pc:spChg chg="mod">
          <ac:chgData name="Aravinda Sai Krishna Peddinti" userId="9fe247f061634a3d" providerId="LiveId" clId="{9359B11B-0DB0-4B86-B02C-6B49EB3DA298}" dt="2024-12-16T18:44:55.544" v="505" actId="255"/>
          <ac:spMkLst>
            <pc:docMk/>
            <pc:sldMk cId="3769131104" sldId="272"/>
            <ac:spMk id="6" creationId="{2AB66F58-3125-74CB-8EC6-42868AB237E3}"/>
          </ac:spMkLst>
        </pc:spChg>
      </pc:sldChg>
      <pc:sldChg chg="addSp delSp modSp new mod">
        <pc:chgData name="Aravinda Sai Krishna Peddinti" userId="9fe247f061634a3d" providerId="LiveId" clId="{9359B11B-0DB0-4B86-B02C-6B49EB3DA298}" dt="2024-12-16T19:18:28.063" v="774" actId="120"/>
        <pc:sldMkLst>
          <pc:docMk/>
          <pc:sldMk cId="2413051229" sldId="273"/>
        </pc:sldMkLst>
        <pc:spChg chg="mod">
          <ac:chgData name="Aravinda Sai Krishna Peddinti" userId="9fe247f061634a3d" providerId="LiveId" clId="{9359B11B-0DB0-4B86-B02C-6B49EB3DA298}" dt="2024-12-16T18:38:24.820" v="326" actId="207"/>
          <ac:spMkLst>
            <pc:docMk/>
            <pc:sldMk cId="2413051229" sldId="273"/>
            <ac:spMk id="2" creationId="{F6AED153-E116-09EE-E74F-2CAD9C11095A}"/>
          </ac:spMkLst>
        </pc:spChg>
        <pc:spChg chg="del">
          <ac:chgData name="Aravinda Sai Krishna Peddinti" userId="9fe247f061634a3d" providerId="LiveId" clId="{9359B11B-0DB0-4B86-B02C-6B49EB3DA298}" dt="2024-12-16T18:38:56.691" v="327" actId="3680"/>
          <ac:spMkLst>
            <pc:docMk/>
            <pc:sldMk cId="2413051229" sldId="273"/>
            <ac:spMk id="3" creationId="{1F57FC29-8E9E-FA26-29E1-F73DCDE6F589}"/>
          </ac:spMkLst>
        </pc:spChg>
        <pc:graphicFrameChg chg="add mod ord modGraphic">
          <ac:chgData name="Aravinda Sai Krishna Peddinti" userId="9fe247f061634a3d" providerId="LiveId" clId="{9359B11B-0DB0-4B86-B02C-6B49EB3DA298}" dt="2024-12-16T19:18:28.063" v="774" actId="120"/>
          <ac:graphicFrameMkLst>
            <pc:docMk/>
            <pc:sldMk cId="2413051229" sldId="273"/>
            <ac:graphicFrameMk id="4" creationId="{21EB9194-FDFC-C7B4-10A7-71B31036B64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34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85065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40167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17721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46BD5A1-ACD0-4306-9E3A-41BBEA0FB45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1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86149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41456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354921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23281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276DC1-461F-44B9-AE25-5CF053DD4866}" type="datetimeFigureOut">
              <a:rPr lang="en-IN" smtClean="0"/>
              <a:t>17-Dec-2024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BD5A1-ACD0-4306-9E3A-41BBEA0FB459}" type="slidenum">
              <a:rPr lang="en-IN" smtClean="0"/>
              <a:t>‹#›</a:t>
            </a:fld>
            <a:endParaRPr lang="en-IN" dirty="0"/>
          </a:p>
        </p:txBody>
      </p:sp>
    </p:spTree>
    <p:extLst>
      <p:ext uri="{BB962C8B-B14F-4D97-AF65-F5344CB8AC3E}">
        <p14:creationId xmlns:p14="http://schemas.microsoft.com/office/powerpoint/2010/main" val="316164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276DC1-461F-44B9-AE25-5CF053DD4866}" type="datetimeFigureOut">
              <a:rPr lang="en-IN" smtClean="0"/>
              <a:t>17-Dec-2024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46BD5A1-ACD0-4306-9E3A-41BBEA0FB459}" type="slidenum">
              <a:rPr lang="en-IN" smtClean="0"/>
              <a:t>‹#›</a:t>
            </a:fld>
            <a:endParaRPr lang="en-IN" dirty="0"/>
          </a:p>
        </p:txBody>
      </p:sp>
    </p:spTree>
    <p:extLst>
      <p:ext uri="{BB962C8B-B14F-4D97-AF65-F5344CB8AC3E}">
        <p14:creationId xmlns:p14="http://schemas.microsoft.com/office/powerpoint/2010/main" val="184495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276DC1-461F-44B9-AE25-5CF053DD4866}" type="datetimeFigureOut">
              <a:rPr lang="en-IN" smtClean="0"/>
              <a:t>17-Dec-2024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BD5A1-ACD0-4306-9E3A-41BBEA0FB459}"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676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D776-1ECE-620A-E954-BFC3A0A0D61D}"/>
              </a:ext>
            </a:extLst>
          </p:cNvPr>
          <p:cNvSpPr>
            <a:spLocks noGrp="1"/>
          </p:cNvSpPr>
          <p:nvPr>
            <p:ph type="ctrTitle"/>
          </p:nvPr>
        </p:nvSpPr>
        <p:spPr>
          <a:xfrm>
            <a:off x="1066800" y="1131559"/>
            <a:ext cx="10058400" cy="1994080"/>
          </a:xfrm>
        </p:spPr>
        <p:txBody>
          <a:bodyPr>
            <a:normAutofit/>
          </a:bodyPr>
          <a:lstStyle/>
          <a:p>
            <a:pPr algn="ctr"/>
            <a:r>
              <a:rPr lang="en-US" sz="6600" b="1" dirty="0">
                <a:solidFill>
                  <a:schemeClr val="tx2"/>
                </a:solidFill>
              </a:rPr>
              <a:t>LEAD SCORING CASE STUDY</a:t>
            </a:r>
            <a:endParaRPr lang="en-IN" sz="6600" b="1" dirty="0">
              <a:solidFill>
                <a:schemeClr val="tx2"/>
              </a:solidFill>
            </a:endParaRPr>
          </a:p>
        </p:txBody>
      </p:sp>
      <p:sp>
        <p:nvSpPr>
          <p:cNvPr id="3" name="Subtitle 2">
            <a:extLst>
              <a:ext uri="{FF2B5EF4-FFF2-40B4-BE49-F238E27FC236}">
                <a16:creationId xmlns:a16="http://schemas.microsoft.com/office/drawing/2014/main" id="{A16BE9CB-9164-F0D9-7E29-1DBA84739385}"/>
              </a:ext>
            </a:extLst>
          </p:cNvPr>
          <p:cNvSpPr>
            <a:spLocks noGrp="1"/>
          </p:cNvSpPr>
          <p:nvPr>
            <p:ph type="subTitle" idx="1"/>
          </p:nvPr>
        </p:nvSpPr>
        <p:spPr>
          <a:xfrm>
            <a:off x="8154699" y="4455621"/>
            <a:ext cx="3006356" cy="1143000"/>
          </a:xfrm>
        </p:spPr>
        <p:txBody>
          <a:bodyPr>
            <a:noAutofit/>
          </a:bodyPr>
          <a:lstStyle/>
          <a:p>
            <a:pPr algn="r">
              <a:lnSpc>
                <a:spcPct val="120000"/>
              </a:lnSpc>
              <a:spcBef>
                <a:spcPts val="0"/>
              </a:spcBef>
              <a:spcAft>
                <a:spcPts val="0"/>
              </a:spcAft>
            </a:pPr>
            <a:r>
              <a:rPr lang="en-US" sz="1600" cap="none" spc="0" dirty="0">
                <a:latin typeface="Trebuchet MS" panose="020B0603020202020204" pitchFamily="34" charset="0"/>
              </a:rPr>
              <a:t>Presented by:</a:t>
            </a:r>
          </a:p>
          <a:p>
            <a:pPr algn="r">
              <a:lnSpc>
                <a:spcPct val="120000"/>
              </a:lnSpc>
              <a:spcBef>
                <a:spcPts val="0"/>
              </a:spcBef>
              <a:spcAft>
                <a:spcPts val="0"/>
              </a:spcAft>
            </a:pPr>
            <a:r>
              <a:rPr lang="en-US" sz="1600" cap="none" spc="0" dirty="0">
                <a:latin typeface="Trebuchet MS" panose="020B0603020202020204" pitchFamily="34" charset="0"/>
              </a:rPr>
              <a:t>Aravind Peddinti</a:t>
            </a:r>
          </a:p>
          <a:p>
            <a:pPr algn="r">
              <a:lnSpc>
                <a:spcPct val="120000"/>
              </a:lnSpc>
              <a:spcBef>
                <a:spcPts val="0"/>
              </a:spcBef>
              <a:spcAft>
                <a:spcPts val="0"/>
              </a:spcAft>
            </a:pPr>
            <a:r>
              <a:rPr lang="en-US" sz="1600" cap="none" spc="0" dirty="0">
                <a:latin typeface="Trebuchet MS" panose="020B0603020202020204" pitchFamily="34" charset="0"/>
              </a:rPr>
              <a:t>Arnave Pradeep</a:t>
            </a:r>
          </a:p>
          <a:p>
            <a:pPr algn="r">
              <a:lnSpc>
                <a:spcPct val="120000"/>
              </a:lnSpc>
              <a:spcBef>
                <a:spcPts val="0"/>
              </a:spcBef>
              <a:spcAft>
                <a:spcPts val="0"/>
              </a:spcAft>
            </a:pPr>
            <a:r>
              <a:rPr lang="en-US" sz="1600" cap="none" spc="0" dirty="0">
                <a:latin typeface="Trebuchet MS" panose="020B0603020202020204" pitchFamily="34" charset="0"/>
              </a:rPr>
              <a:t>Anuja Patil</a:t>
            </a:r>
            <a:endParaRPr lang="en-IN" sz="1600" cap="none" spc="0" dirty="0">
              <a:latin typeface="Trebuchet MS" panose="020B0603020202020204" pitchFamily="34" charset="0"/>
            </a:endParaRPr>
          </a:p>
        </p:txBody>
      </p:sp>
    </p:spTree>
    <p:extLst>
      <p:ext uri="{BB962C8B-B14F-4D97-AF65-F5344CB8AC3E}">
        <p14:creationId xmlns:p14="http://schemas.microsoft.com/office/powerpoint/2010/main" val="93120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A76B1-1D19-260E-9A5C-3FECDC15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BDEC7-ADF7-C15E-07AB-3053D1DA26DE}"/>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4" name="Picture 3">
            <a:extLst>
              <a:ext uri="{FF2B5EF4-FFF2-40B4-BE49-F238E27FC236}">
                <a16:creationId xmlns:a16="http://schemas.microsoft.com/office/drawing/2014/main" id="{974022D3-E002-3A88-267A-5E1821018FCB}"/>
              </a:ext>
            </a:extLst>
          </p:cNvPr>
          <p:cNvPicPr>
            <a:picLocks noChangeAspect="1"/>
          </p:cNvPicPr>
          <p:nvPr/>
        </p:nvPicPr>
        <p:blipFill>
          <a:blip r:embed="rId2"/>
          <a:stretch>
            <a:fillRect/>
          </a:stretch>
        </p:blipFill>
        <p:spPr>
          <a:xfrm>
            <a:off x="2873389" y="1801906"/>
            <a:ext cx="5121445" cy="4534460"/>
          </a:xfrm>
          <a:prstGeom prst="rect">
            <a:avLst/>
          </a:prstGeom>
        </p:spPr>
      </p:pic>
    </p:spTree>
    <p:extLst>
      <p:ext uri="{BB962C8B-B14F-4D97-AF65-F5344CB8AC3E}">
        <p14:creationId xmlns:p14="http://schemas.microsoft.com/office/powerpoint/2010/main" val="272392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40D-299A-8911-80D2-D94003EEB42C}"/>
              </a:ext>
            </a:extLst>
          </p:cNvPr>
          <p:cNvSpPr>
            <a:spLocks noGrp="1"/>
          </p:cNvSpPr>
          <p:nvPr>
            <p:ph type="title"/>
          </p:nvPr>
        </p:nvSpPr>
        <p:spPr/>
        <p:txBody>
          <a:bodyPr/>
          <a:lstStyle/>
          <a:p>
            <a:r>
              <a:rPr lang="en-US" b="1" dirty="0">
                <a:solidFill>
                  <a:schemeClr val="tx2"/>
                </a:solidFill>
              </a:rPr>
              <a:t>MODEL BUILDING</a:t>
            </a:r>
            <a:endParaRPr lang="en-IN" b="1" dirty="0">
              <a:solidFill>
                <a:schemeClr val="tx2"/>
              </a:solidFill>
            </a:endParaRPr>
          </a:p>
        </p:txBody>
      </p:sp>
      <p:sp>
        <p:nvSpPr>
          <p:cNvPr id="3" name="Content Placeholder 2">
            <a:extLst>
              <a:ext uri="{FF2B5EF4-FFF2-40B4-BE49-F238E27FC236}">
                <a16:creationId xmlns:a16="http://schemas.microsoft.com/office/drawing/2014/main" id="{D69F1C75-A86E-B29D-5D5E-EB30B0BE47CC}"/>
              </a:ext>
            </a:extLst>
          </p:cNvPr>
          <p:cNvSpPr>
            <a:spLocks noGrp="1"/>
          </p:cNvSpPr>
          <p:nvPr>
            <p:ph idx="1"/>
          </p:nvPr>
        </p:nvSpPr>
        <p:spPr>
          <a:xfrm>
            <a:off x="1097280" y="2228100"/>
            <a:ext cx="10058400" cy="2401801"/>
          </a:xfrm>
        </p:spPr>
        <p:txBody>
          <a:bodyPr/>
          <a:lstStyle/>
          <a:p>
            <a:pPr>
              <a:buFont typeface="Arial" panose="020B0604020202020204" pitchFamily="34" charset="0"/>
              <a:buChar char="•"/>
            </a:pPr>
            <a:r>
              <a:rPr lang="en-US" dirty="0"/>
              <a:t> </a:t>
            </a:r>
            <a:r>
              <a:rPr lang="en-US" sz="1600" dirty="0">
                <a:latin typeface="Trebuchet MS" panose="020B0603020202020204" pitchFamily="34" charset="0"/>
              </a:rPr>
              <a:t>Create dummy variables</a:t>
            </a:r>
          </a:p>
          <a:p>
            <a:pPr>
              <a:buFont typeface="Arial" panose="020B0604020202020204" pitchFamily="34" charset="0"/>
              <a:buChar char="•"/>
            </a:pPr>
            <a:r>
              <a:rPr lang="en-US" sz="1600" dirty="0">
                <a:latin typeface="Trebuchet MS" panose="020B0603020202020204" pitchFamily="34" charset="0"/>
              </a:rPr>
              <a:t> Feature scaling</a:t>
            </a:r>
          </a:p>
          <a:p>
            <a:pPr>
              <a:buFont typeface="Arial" panose="020B0604020202020204" pitchFamily="34" charset="0"/>
              <a:buChar char="•"/>
            </a:pPr>
            <a:r>
              <a:rPr lang="en-US" sz="1600" dirty="0">
                <a:latin typeface="Trebuchet MS" panose="020B0603020202020204" pitchFamily="34" charset="0"/>
              </a:rPr>
              <a:t> Train-Test split</a:t>
            </a:r>
          </a:p>
          <a:p>
            <a:pPr>
              <a:buFont typeface="Arial" panose="020B0604020202020204" pitchFamily="34" charset="0"/>
              <a:buChar char="•"/>
            </a:pPr>
            <a:r>
              <a:rPr lang="en-US" sz="1600" dirty="0">
                <a:latin typeface="Trebuchet MS" panose="020B0603020202020204" pitchFamily="34" charset="0"/>
              </a:rPr>
              <a:t> Dimensionality reduction using RFE</a:t>
            </a:r>
          </a:p>
          <a:p>
            <a:pPr>
              <a:buFont typeface="Arial" panose="020B0604020202020204" pitchFamily="34" charset="0"/>
              <a:buChar char="•"/>
            </a:pPr>
            <a:r>
              <a:rPr lang="en-US" sz="1600" dirty="0">
                <a:latin typeface="Trebuchet MS" panose="020B0603020202020204" pitchFamily="34" charset="0"/>
              </a:rPr>
              <a:t> Building model using Logistic Regression (using statsmodels.api.Logit())</a:t>
            </a:r>
          </a:p>
          <a:p>
            <a:pPr>
              <a:buFont typeface="Arial" panose="020B0604020202020204" pitchFamily="34" charset="0"/>
              <a:buChar char="•"/>
            </a:pPr>
            <a:r>
              <a:rPr lang="en-US" sz="1600" dirty="0">
                <a:latin typeface="Trebuchet MS" panose="020B0603020202020204" pitchFamily="34" charset="0"/>
              </a:rPr>
              <a:t> Feature elimination based on p-values and VIF</a:t>
            </a:r>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15724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B85D-C1C1-3018-F011-16BFECF47B4C}"/>
              </a:ext>
            </a:extLst>
          </p:cNvPr>
          <p:cNvSpPr>
            <a:spLocks noGrp="1"/>
          </p:cNvSpPr>
          <p:nvPr>
            <p:ph type="title"/>
          </p:nvPr>
        </p:nvSpPr>
        <p:spPr/>
        <p:txBody>
          <a:bodyPr>
            <a:normAutofit/>
          </a:bodyPr>
          <a:lstStyle/>
          <a:p>
            <a:r>
              <a:rPr lang="en-US" b="1" dirty="0">
                <a:solidFill>
                  <a:schemeClr val="tx2"/>
                </a:solidFill>
              </a:rPr>
              <a:t>MODEL EVALUATION</a:t>
            </a:r>
            <a:endParaRPr lang="en-IN" b="1" dirty="0">
              <a:solidFill>
                <a:schemeClr val="tx2"/>
              </a:solidFill>
            </a:endParaRPr>
          </a:p>
        </p:txBody>
      </p:sp>
      <p:sp>
        <p:nvSpPr>
          <p:cNvPr id="3" name="Content Placeholder 2">
            <a:extLst>
              <a:ext uri="{FF2B5EF4-FFF2-40B4-BE49-F238E27FC236}">
                <a16:creationId xmlns:a16="http://schemas.microsoft.com/office/drawing/2014/main" id="{46BC8059-3738-5002-FA7B-112E598795D3}"/>
              </a:ext>
            </a:extLst>
          </p:cNvPr>
          <p:cNvSpPr>
            <a:spLocks noGrp="1"/>
          </p:cNvSpPr>
          <p:nvPr>
            <p:ph idx="1"/>
          </p:nvPr>
        </p:nvSpPr>
        <p:spPr>
          <a:xfrm>
            <a:off x="1097280" y="2577145"/>
            <a:ext cx="10058400" cy="1703711"/>
          </a:xfrm>
        </p:spPr>
        <p:txBody>
          <a:bodyPr>
            <a:normAutofit/>
          </a:bodyPr>
          <a:lstStyle/>
          <a:p>
            <a:pPr>
              <a:buFont typeface="Arial" panose="020B0604020202020204" pitchFamily="34" charset="0"/>
              <a:buChar char="•"/>
            </a:pPr>
            <a:r>
              <a:rPr lang="en-US" sz="1600" dirty="0"/>
              <a:t> </a:t>
            </a:r>
            <a:r>
              <a:rPr lang="en-US" sz="1600" dirty="0">
                <a:latin typeface="Trebuchet MS" panose="020B0603020202020204" pitchFamily="34" charset="0"/>
              </a:rPr>
              <a:t>Calculated Accuracy, Precision, Recall, F1 Score, Sensitivity and Specificity.</a:t>
            </a:r>
          </a:p>
          <a:p>
            <a:pPr>
              <a:buFont typeface="Arial" panose="020B0604020202020204" pitchFamily="34" charset="0"/>
              <a:buChar char="•"/>
            </a:pPr>
            <a:r>
              <a:rPr lang="en-US" sz="1600" dirty="0">
                <a:latin typeface="Trebuchet MS" panose="020B0603020202020204" pitchFamily="34" charset="0"/>
              </a:rPr>
              <a:t> Plotted Accuracy, Sensitivity and Specificity Curve and Receiver Operating Characteristics (ROC) curve</a:t>
            </a:r>
          </a:p>
          <a:p>
            <a:pPr>
              <a:buFont typeface="Arial" panose="020B0604020202020204" pitchFamily="34" charset="0"/>
              <a:buChar char="•"/>
            </a:pPr>
            <a:r>
              <a:rPr lang="en-US" sz="1600" dirty="0">
                <a:latin typeface="Trebuchet MS" panose="020B0603020202020204" pitchFamily="34" charset="0"/>
              </a:rPr>
              <a:t> Calculated optimal probability threshold</a:t>
            </a:r>
          </a:p>
          <a:p>
            <a:pPr>
              <a:buFont typeface="Arial" panose="020B0604020202020204" pitchFamily="34" charset="0"/>
              <a:buChar char="•"/>
            </a:pPr>
            <a:r>
              <a:rPr lang="en-US" sz="1600" dirty="0">
                <a:latin typeface="Trebuchet MS" panose="020B0603020202020204" pitchFamily="34" charset="0"/>
              </a:rPr>
              <a:t> Plotted the confusion matrix</a:t>
            </a:r>
            <a:endParaRPr lang="en-IN" sz="1600" dirty="0">
              <a:latin typeface="Trebuchet MS" panose="020B0603020202020204" pitchFamily="34" charset="0"/>
            </a:endParaRPr>
          </a:p>
        </p:txBody>
      </p:sp>
    </p:spTree>
    <p:extLst>
      <p:ext uri="{BB962C8B-B14F-4D97-AF65-F5344CB8AC3E}">
        <p14:creationId xmlns:p14="http://schemas.microsoft.com/office/powerpoint/2010/main" val="46208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F3F1-FF31-B6A9-EA85-3C1F57FFF6FA}"/>
              </a:ext>
            </a:extLst>
          </p:cNvPr>
          <p:cNvSpPr>
            <a:spLocks noGrp="1"/>
          </p:cNvSpPr>
          <p:nvPr>
            <p:ph type="title"/>
          </p:nvPr>
        </p:nvSpPr>
        <p:spPr/>
        <p:txBody>
          <a:bodyPr/>
          <a:lstStyle/>
          <a:p>
            <a:r>
              <a:rPr lang="en-US" b="1" dirty="0">
                <a:solidFill>
                  <a:schemeClr val="tx2"/>
                </a:solidFill>
              </a:rPr>
              <a:t>IMPORTANT FEATURES OF THE DATASET</a:t>
            </a:r>
            <a:endParaRPr lang="en-IN" b="1" dirty="0">
              <a:solidFill>
                <a:schemeClr val="tx2"/>
              </a:solidFill>
            </a:endParaRPr>
          </a:p>
        </p:txBody>
      </p:sp>
      <p:sp>
        <p:nvSpPr>
          <p:cNvPr id="6" name="Content Placeholder 5">
            <a:extLst>
              <a:ext uri="{FF2B5EF4-FFF2-40B4-BE49-F238E27FC236}">
                <a16:creationId xmlns:a16="http://schemas.microsoft.com/office/drawing/2014/main" id="{2AB66F58-3125-74CB-8EC6-42868AB237E3}"/>
              </a:ext>
            </a:extLst>
          </p:cNvPr>
          <p:cNvSpPr>
            <a:spLocks noGrp="1"/>
          </p:cNvSpPr>
          <p:nvPr>
            <p:ph idx="1"/>
          </p:nvPr>
        </p:nvSpPr>
        <p:spPr/>
        <p:txBody>
          <a:bodyPr>
            <a:noAutofit/>
          </a:bodyPr>
          <a:lstStyle/>
          <a:p>
            <a:pPr>
              <a:buFont typeface="Arial" panose="020B0604020202020204" pitchFamily="34" charset="0"/>
              <a:buChar char="•"/>
            </a:pPr>
            <a:r>
              <a:rPr lang="en-US" sz="1600" dirty="0">
                <a:latin typeface="Trebuchet MS" panose="020B0603020202020204" pitchFamily="34" charset="0"/>
              </a:rPr>
              <a:t> Total Time Spent on Website</a:t>
            </a:r>
          </a:p>
          <a:p>
            <a:pPr>
              <a:buFont typeface="Arial" panose="020B0604020202020204" pitchFamily="34" charset="0"/>
              <a:buChar char="•"/>
            </a:pPr>
            <a:r>
              <a:rPr lang="en-US" sz="1600" dirty="0">
                <a:latin typeface="Trebuchet MS" panose="020B0603020202020204" pitchFamily="34" charset="0"/>
              </a:rPr>
              <a:t> Lead Source_Welingak Website</a:t>
            </a:r>
          </a:p>
          <a:p>
            <a:pPr>
              <a:buFont typeface="Arial" panose="020B0604020202020204" pitchFamily="34" charset="0"/>
              <a:buChar char="•"/>
            </a:pPr>
            <a:r>
              <a:rPr lang="en-US" sz="1600" dirty="0">
                <a:latin typeface="Trebuchet MS" panose="020B0603020202020204" pitchFamily="34" charset="0"/>
              </a:rPr>
              <a:t> Occupation_Missing</a:t>
            </a:r>
          </a:p>
          <a:p>
            <a:pPr>
              <a:buFont typeface="Arial" panose="020B0604020202020204" pitchFamily="34" charset="0"/>
              <a:buChar char="•"/>
            </a:pPr>
            <a:r>
              <a:rPr lang="en-US" sz="1600" dirty="0">
                <a:latin typeface="Trebuchet MS" panose="020B0603020202020204" pitchFamily="34" charset="0"/>
              </a:rPr>
              <a:t> Tags_Busy</a:t>
            </a:r>
          </a:p>
          <a:p>
            <a:pPr>
              <a:buFont typeface="Arial" panose="020B0604020202020204" pitchFamily="34" charset="0"/>
              <a:buChar char="•"/>
            </a:pPr>
            <a:r>
              <a:rPr lang="en-US" sz="1600" dirty="0">
                <a:latin typeface="Trebuchet MS" panose="020B0603020202020204" pitchFamily="34" charset="0"/>
              </a:rPr>
              <a:t> Tags_Closed by Horizzon</a:t>
            </a:r>
          </a:p>
          <a:p>
            <a:pPr>
              <a:buFont typeface="Arial" panose="020B0604020202020204" pitchFamily="34" charset="0"/>
              <a:buChar char="•"/>
            </a:pPr>
            <a:r>
              <a:rPr lang="en-US" sz="1600" dirty="0">
                <a:latin typeface="Trebuchet MS" panose="020B0603020202020204" pitchFamily="34" charset="0"/>
              </a:rPr>
              <a:t> Tags_Lost to EINS</a:t>
            </a:r>
          </a:p>
          <a:p>
            <a:pPr>
              <a:buFont typeface="Arial" panose="020B0604020202020204" pitchFamily="34" charset="0"/>
              <a:buChar char="•"/>
            </a:pPr>
            <a:r>
              <a:rPr lang="en-US" sz="1600" dirty="0">
                <a:latin typeface="Trebuchet MS" panose="020B0603020202020204" pitchFamily="34" charset="0"/>
              </a:rPr>
              <a:t> Tags_Ringing</a:t>
            </a:r>
          </a:p>
          <a:p>
            <a:pPr>
              <a:buFont typeface="Arial" panose="020B0604020202020204" pitchFamily="34" charset="0"/>
              <a:buChar char="•"/>
            </a:pPr>
            <a:r>
              <a:rPr lang="en-US" sz="1600" dirty="0">
                <a:latin typeface="Trebuchet MS" panose="020B0603020202020204" pitchFamily="34" charset="0"/>
              </a:rPr>
              <a:t> Tags_Will revert after reading the email</a:t>
            </a:r>
          </a:p>
          <a:p>
            <a:pPr>
              <a:buFont typeface="Arial" panose="020B0604020202020204" pitchFamily="34" charset="0"/>
              <a:buChar char="•"/>
            </a:pPr>
            <a:r>
              <a:rPr lang="en-US" sz="1600" dirty="0">
                <a:latin typeface="Trebuchet MS" panose="020B0603020202020204" pitchFamily="34" charset="0"/>
              </a:rPr>
              <a:t> Tags_switched off</a:t>
            </a:r>
          </a:p>
          <a:p>
            <a:pPr>
              <a:buFont typeface="Arial" panose="020B0604020202020204" pitchFamily="34" charset="0"/>
              <a:buChar char="•"/>
            </a:pPr>
            <a:r>
              <a:rPr lang="en-US" sz="1600" dirty="0">
                <a:latin typeface="Trebuchet MS" panose="020B0603020202020204" pitchFamily="34" charset="0"/>
              </a:rPr>
              <a:t> Last Notable Activity_Olark Chat Conversation</a:t>
            </a:r>
          </a:p>
          <a:p>
            <a:pPr>
              <a:buFont typeface="Arial" panose="020B0604020202020204" pitchFamily="34" charset="0"/>
              <a:buChar char="•"/>
            </a:pPr>
            <a:r>
              <a:rPr lang="en-US" sz="1600" dirty="0">
                <a:latin typeface="Trebuchet MS" panose="020B0603020202020204" pitchFamily="34" charset="0"/>
              </a:rPr>
              <a:t> Last Notable Activity_SMS Sent</a:t>
            </a:r>
          </a:p>
          <a:p>
            <a:endParaRPr lang="en-IN" sz="1600" dirty="0"/>
          </a:p>
        </p:txBody>
      </p:sp>
    </p:spTree>
    <p:extLst>
      <p:ext uri="{BB962C8B-B14F-4D97-AF65-F5344CB8AC3E}">
        <p14:creationId xmlns:p14="http://schemas.microsoft.com/office/powerpoint/2010/main" val="376913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E976-C446-078B-2ECA-A1C17B4B9AF6}"/>
              </a:ext>
            </a:extLst>
          </p:cNvPr>
          <p:cNvSpPr>
            <a:spLocks noGrp="1"/>
          </p:cNvSpPr>
          <p:nvPr>
            <p:ph type="title"/>
          </p:nvPr>
        </p:nvSpPr>
        <p:spPr/>
        <p:txBody>
          <a:bodyPr>
            <a:normAutofit/>
          </a:bodyPr>
          <a:lstStyle/>
          <a:p>
            <a:r>
              <a:rPr lang="en-US" sz="4400" dirty="0">
                <a:solidFill>
                  <a:schemeClr val="bg2">
                    <a:lumMod val="25000"/>
                  </a:schemeClr>
                </a:solidFill>
                <a:latin typeface="Trebuchet MS" panose="020B0603020202020204" pitchFamily="34" charset="0"/>
              </a:rPr>
              <a:t>Accuracy, Sensitivity and Specificity Curve and (ROC) Curve</a:t>
            </a:r>
            <a:endParaRPr lang="en-IN" sz="4400" b="1" dirty="0">
              <a:solidFill>
                <a:schemeClr val="bg2">
                  <a:lumMod val="25000"/>
                </a:schemeClr>
              </a:solidFill>
            </a:endParaRPr>
          </a:p>
        </p:txBody>
      </p:sp>
      <p:pic>
        <p:nvPicPr>
          <p:cNvPr id="5" name="Content Placeholder 4">
            <a:extLst>
              <a:ext uri="{FF2B5EF4-FFF2-40B4-BE49-F238E27FC236}">
                <a16:creationId xmlns:a16="http://schemas.microsoft.com/office/drawing/2014/main" id="{E28B32F1-E25A-6129-A84C-1658F85D0696}"/>
              </a:ext>
            </a:extLst>
          </p:cNvPr>
          <p:cNvPicPr>
            <a:picLocks noGrp="1" noChangeAspect="1"/>
          </p:cNvPicPr>
          <p:nvPr>
            <p:ph idx="1"/>
          </p:nvPr>
        </p:nvPicPr>
        <p:blipFill>
          <a:blip r:embed="rId2"/>
          <a:stretch>
            <a:fillRect/>
          </a:stretch>
        </p:blipFill>
        <p:spPr>
          <a:xfrm>
            <a:off x="502023" y="2200832"/>
            <a:ext cx="5232643" cy="3383281"/>
          </a:xfrm>
        </p:spPr>
      </p:pic>
      <p:pic>
        <p:nvPicPr>
          <p:cNvPr id="13" name="Picture 12">
            <a:extLst>
              <a:ext uri="{FF2B5EF4-FFF2-40B4-BE49-F238E27FC236}">
                <a16:creationId xmlns:a16="http://schemas.microsoft.com/office/drawing/2014/main" id="{78562F67-CEFC-CA24-0DA4-946C3DC75FDA}"/>
              </a:ext>
            </a:extLst>
          </p:cNvPr>
          <p:cNvPicPr>
            <a:picLocks noChangeAspect="1"/>
          </p:cNvPicPr>
          <p:nvPr/>
        </p:nvPicPr>
        <p:blipFill>
          <a:blip r:embed="rId3"/>
          <a:stretch>
            <a:fillRect/>
          </a:stretch>
        </p:blipFill>
        <p:spPr>
          <a:xfrm>
            <a:off x="6096000" y="2200832"/>
            <a:ext cx="5232643" cy="3383281"/>
          </a:xfrm>
          <a:prstGeom prst="rect">
            <a:avLst/>
          </a:prstGeom>
        </p:spPr>
      </p:pic>
    </p:spTree>
    <p:extLst>
      <p:ext uri="{BB962C8B-B14F-4D97-AF65-F5344CB8AC3E}">
        <p14:creationId xmlns:p14="http://schemas.microsoft.com/office/powerpoint/2010/main" val="291482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D153-E116-09EE-E74F-2CAD9C11095A}"/>
              </a:ext>
            </a:extLst>
          </p:cNvPr>
          <p:cNvSpPr>
            <a:spLocks noGrp="1"/>
          </p:cNvSpPr>
          <p:nvPr>
            <p:ph type="title"/>
          </p:nvPr>
        </p:nvSpPr>
        <p:spPr/>
        <p:txBody>
          <a:bodyPr/>
          <a:lstStyle/>
          <a:p>
            <a:r>
              <a:rPr lang="en-US" b="1" dirty="0">
                <a:solidFill>
                  <a:schemeClr val="bg2">
                    <a:lumMod val="25000"/>
                  </a:schemeClr>
                </a:solidFill>
              </a:rPr>
              <a:t>Evaluation Parameters</a:t>
            </a:r>
            <a:endParaRPr lang="en-IN" b="1" dirty="0">
              <a:solidFill>
                <a:schemeClr val="bg2">
                  <a:lumMod val="25000"/>
                </a:schemeClr>
              </a:solidFill>
            </a:endParaRPr>
          </a:p>
        </p:txBody>
      </p:sp>
      <p:graphicFrame>
        <p:nvGraphicFramePr>
          <p:cNvPr id="4" name="Content Placeholder 3">
            <a:extLst>
              <a:ext uri="{FF2B5EF4-FFF2-40B4-BE49-F238E27FC236}">
                <a16:creationId xmlns:a16="http://schemas.microsoft.com/office/drawing/2014/main" id="{21EB9194-FDFC-C7B4-10A7-71B31036B64A}"/>
              </a:ext>
            </a:extLst>
          </p:cNvPr>
          <p:cNvGraphicFramePr>
            <a:graphicFrameLocks noGrp="1"/>
          </p:cNvGraphicFramePr>
          <p:nvPr>
            <p:ph idx="1"/>
            <p:extLst>
              <p:ext uri="{D42A27DB-BD31-4B8C-83A1-F6EECF244321}">
                <p14:modId xmlns:p14="http://schemas.microsoft.com/office/powerpoint/2010/main" val="3659769103"/>
              </p:ext>
            </p:extLst>
          </p:nvPr>
        </p:nvGraphicFramePr>
        <p:xfrm>
          <a:off x="3318576" y="2131060"/>
          <a:ext cx="5554849" cy="2966720"/>
        </p:xfrm>
        <a:graphic>
          <a:graphicData uri="http://schemas.openxmlformats.org/drawingml/2006/table">
            <a:tbl>
              <a:tblPr firstRow="1" bandRow="1">
                <a:tableStyleId>{5C22544A-7EE6-4342-B048-85BDC9FD1C3A}</a:tableStyleId>
              </a:tblPr>
              <a:tblGrid>
                <a:gridCol w="1708990">
                  <a:extLst>
                    <a:ext uri="{9D8B030D-6E8A-4147-A177-3AD203B41FA5}">
                      <a16:colId xmlns:a16="http://schemas.microsoft.com/office/drawing/2014/main" val="707089236"/>
                    </a:ext>
                  </a:extLst>
                </a:gridCol>
                <a:gridCol w="1994243">
                  <a:extLst>
                    <a:ext uri="{9D8B030D-6E8A-4147-A177-3AD203B41FA5}">
                      <a16:colId xmlns:a16="http://schemas.microsoft.com/office/drawing/2014/main" val="2554855364"/>
                    </a:ext>
                  </a:extLst>
                </a:gridCol>
                <a:gridCol w="1851616">
                  <a:extLst>
                    <a:ext uri="{9D8B030D-6E8A-4147-A177-3AD203B41FA5}">
                      <a16:colId xmlns:a16="http://schemas.microsoft.com/office/drawing/2014/main" val="3870232430"/>
                    </a:ext>
                  </a:extLst>
                </a:gridCol>
              </a:tblGrid>
              <a:tr h="370840">
                <a:tc>
                  <a:txBody>
                    <a:bodyPr/>
                    <a:lstStyle/>
                    <a:p>
                      <a:pPr algn="ctr"/>
                      <a:r>
                        <a:rPr lang="en-US" sz="1600" dirty="0">
                          <a:latin typeface="Trebuchet MS" panose="020B0603020202020204" pitchFamily="34" charset="0"/>
                        </a:rPr>
                        <a:t>Metric/Data</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r>
                        <a:rPr lang="en-US" sz="1600" b="1" dirty="0">
                          <a:latin typeface="Trebuchet MS" panose="020B0603020202020204" pitchFamily="34" charset="0"/>
                        </a:rPr>
                        <a:t>Training Data</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0791939"/>
                  </a:ext>
                </a:extLst>
              </a:tr>
              <a:tr h="370840">
                <a:tc>
                  <a:txBody>
                    <a:bodyPr/>
                    <a:lstStyle/>
                    <a:p>
                      <a:pPr algn="l"/>
                      <a:r>
                        <a:rPr lang="en-US" sz="1600" b="1" dirty="0">
                          <a:latin typeface="Trebuchet MS" panose="020B0603020202020204" pitchFamily="34" charset="0"/>
                        </a:rPr>
                        <a:t>Accuracy</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0.91</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179134"/>
                  </a:ext>
                </a:extLst>
              </a:tr>
              <a:tr h="370840">
                <a:tc>
                  <a:txBody>
                    <a:bodyPr/>
                    <a:lstStyle/>
                    <a:p>
                      <a:pPr algn="l"/>
                      <a:r>
                        <a:rPr lang="en-US" sz="1600" b="1" dirty="0">
                          <a:latin typeface="Trebuchet MS" panose="020B0603020202020204" pitchFamily="34" charset="0"/>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0.87</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0.86</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858532"/>
                  </a:ext>
                </a:extLst>
              </a:tr>
              <a:tr h="370840">
                <a:tc>
                  <a:txBody>
                    <a:bodyPr/>
                    <a:lstStyle/>
                    <a:p>
                      <a:pPr algn="l"/>
                      <a:r>
                        <a:rPr lang="en-US" sz="1600" b="1" dirty="0">
                          <a:latin typeface="Trebuchet MS" panose="020B0603020202020204" pitchFamily="34" charset="0"/>
                        </a:rPr>
                        <a:t>Recall</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0.91</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5327291"/>
                  </a:ext>
                </a:extLst>
              </a:tr>
              <a:tr h="370840">
                <a:tc>
                  <a:txBody>
                    <a:bodyPr/>
                    <a:lstStyle/>
                    <a:p>
                      <a:pPr algn="l"/>
                      <a:r>
                        <a:rPr lang="en-US" sz="1600" b="1" dirty="0">
                          <a:latin typeface="Trebuchet MS" panose="020B0603020202020204" pitchFamily="34" charset="0"/>
                        </a:rPr>
                        <a:t>F1 Score</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0.89</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0.88</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7992132"/>
                  </a:ext>
                </a:extLst>
              </a:tr>
              <a:tr h="370840">
                <a:tc>
                  <a:txBody>
                    <a:bodyPr/>
                    <a:lstStyle/>
                    <a:p>
                      <a:pPr algn="l"/>
                      <a:r>
                        <a:rPr lang="en-US" sz="1600" b="1" dirty="0">
                          <a:latin typeface="Trebuchet MS" panose="020B0603020202020204" pitchFamily="34" charset="0"/>
                        </a:rPr>
                        <a:t>Sensitivity</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0.91</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0.91</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412524"/>
                  </a:ext>
                </a:extLst>
              </a:tr>
              <a:tr h="370840">
                <a:tc>
                  <a:txBody>
                    <a:bodyPr/>
                    <a:lstStyle/>
                    <a:p>
                      <a:pPr algn="l"/>
                      <a:r>
                        <a:rPr lang="en-US" sz="1600" b="1" dirty="0">
                          <a:latin typeface="Trebuchet MS" panose="020B0603020202020204" pitchFamily="34" charset="0"/>
                        </a:rPr>
                        <a:t>Specificity</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0.91</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Trebuchet MS" panose="020B0603020202020204" pitchFamily="34"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1811300"/>
                  </a:ext>
                </a:extLst>
              </a:tr>
              <a:tr h="370840">
                <a:tc>
                  <a:txBody>
                    <a:bodyPr/>
                    <a:lstStyle/>
                    <a:p>
                      <a:pPr algn="l"/>
                      <a:r>
                        <a:rPr lang="en-US" sz="1600" b="1" dirty="0">
                          <a:latin typeface="Trebuchet MS" panose="020B0603020202020204" pitchFamily="34" charset="0"/>
                        </a:rPr>
                        <a:t>ROC AUC</a:t>
                      </a:r>
                      <a:endParaRPr lang="en-IN" sz="1600" b="1"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latin typeface="Trebuchet MS" panose="020B0603020202020204" pitchFamily="34" charset="0"/>
                        </a:rPr>
                        <a:t>0.96</a:t>
                      </a:r>
                      <a:endParaRPr lang="en-IN"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31464"/>
                  </a:ext>
                </a:extLst>
              </a:tr>
            </a:tbl>
          </a:graphicData>
        </a:graphic>
      </p:graphicFrame>
    </p:spTree>
    <p:extLst>
      <p:ext uri="{BB962C8B-B14F-4D97-AF65-F5344CB8AC3E}">
        <p14:creationId xmlns:p14="http://schemas.microsoft.com/office/powerpoint/2010/main" val="241305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8A88-1277-E26D-8E16-2B7EF5A59688}"/>
              </a:ext>
            </a:extLst>
          </p:cNvPr>
          <p:cNvSpPr>
            <a:spLocks noGrp="1"/>
          </p:cNvSpPr>
          <p:nvPr>
            <p:ph type="title"/>
          </p:nvPr>
        </p:nvSpPr>
        <p:spPr/>
        <p:txBody>
          <a:bodyPr/>
          <a:lstStyle/>
          <a:p>
            <a:r>
              <a:rPr lang="en-US" b="1" dirty="0">
                <a:solidFill>
                  <a:schemeClr val="tx2"/>
                </a:solidFill>
              </a:rPr>
              <a:t>CONFUSION MATRIX</a:t>
            </a:r>
            <a:endParaRPr lang="en-IN" b="1" dirty="0">
              <a:solidFill>
                <a:schemeClr val="tx2"/>
              </a:solidFill>
            </a:endParaRPr>
          </a:p>
        </p:txBody>
      </p:sp>
      <p:pic>
        <p:nvPicPr>
          <p:cNvPr id="5" name="Picture 4">
            <a:extLst>
              <a:ext uri="{FF2B5EF4-FFF2-40B4-BE49-F238E27FC236}">
                <a16:creationId xmlns:a16="http://schemas.microsoft.com/office/drawing/2014/main" id="{2A78D0D6-AAD0-C06D-5A08-EE3AA8577FA7}"/>
              </a:ext>
            </a:extLst>
          </p:cNvPr>
          <p:cNvPicPr>
            <a:picLocks noChangeAspect="1"/>
          </p:cNvPicPr>
          <p:nvPr/>
        </p:nvPicPr>
        <p:blipFill>
          <a:blip r:embed="rId2"/>
          <a:stretch>
            <a:fillRect/>
          </a:stretch>
        </p:blipFill>
        <p:spPr>
          <a:xfrm>
            <a:off x="1066800" y="1868300"/>
            <a:ext cx="5029200" cy="4143375"/>
          </a:xfrm>
          <a:prstGeom prst="rect">
            <a:avLst/>
          </a:prstGeom>
        </p:spPr>
      </p:pic>
      <p:pic>
        <p:nvPicPr>
          <p:cNvPr id="7" name="Picture 6">
            <a:extLst>
              <a:ext uri="{FF2B5EF4-FFF2-40B4-BE49-F238E27FC236}">
                <a16:creationId xmlns:a16="http://schemas.microsoft.com/office/drawing/2014/main" id="{CB2389A7-8BCE-9665-97B6-16C91EFA2AA1}"/>
              </a:ext>
            </a:extLst>
          </p:cNvPr>
          <p:cNvPicPr>
            <a:picLocks noChangeAspect="1"/>
          </p:cNvPicPr>
          <p:nvPr/>
        </p:nvPicPr>
        <p:blipFill>
          <a:blip r:embed="rId3"/>
          <a:stretch>
            <a:fillRect/>
          </a:stretch>
        </p:blipFill>
        <p:spPr>
          <a:xfrm>
            <a:off x="6096000" y="1868300"/>
            <a:ext cx="5029200" cy="4143375"/>
          </a:xfrm>
          <a:prstGeom prst="rect">
            <a:avLst/>
          </a:prstGeom>
        </p:spPr>
      </p:pic>
    </p:spTree>
    <p:extLst>
      <p:ext uri="{BB962C8B-B14F-4D97-AF65-F5344CB8AC3E}">
        <p14:creationId xmlns:p14="http://schemas.microsoft.com/office/powerpoint/2010/main" val="53632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E707-22EB-3F84-7B20-549244C88CA3}"/>
              </a:ext>
            </a:extLst>
          </p:cNvPr>
          <p:cNvSpPr>
            <a:spLocks noGrp="1"/>
          </p:cNvSpPr>
          <p:nvPr>
            <p:ph type="title"/>
          </p:nvPr>
        </p:nvSpPr>
        <p:spPr/>
        <p:txBody>
          <a:bodyPr/>
          <a:lstStyle/>
          <a:p>
            <a:r>
              <a:rPr lang="en-US" b="1" dirty="0">
                <a:solidFill>
                  <a:schemeClr val="tx2"/>
                </a:solidFill>
              </a:rPr>
              <a:t>CONCLUSION</a:t>
            </a:r>
            <a:endParaRPr lang="en-IN" b="1" dirty="0">
              <a:solidFill>
                <a:schemeClr val="tx2"/>
              </a:solidFill>
            </a:endParaRPr>
          </a:p>
        </p:txBody>
      </p:sp>
      <p:sp>
        <p:nvSpPr>
          <p:cNvPr id="3" name="Content Placeholder 2">
            <a:extLst>
              <a:ext uri="{FF2B5EF4-FFF2-40B4-BE49-F238E27FC236}">
                <a16:creationId xmlns:a16="http://schemas.microsoft.com/office/drawing/2014/main" id="{949262B9-1F1F-A1E3-8E4C-B0FE1E9BC717}"/>
              </a:ext>
            </a:extLst>
          </p:cNvPr>
          <p:cNvSpPr>
            <a:spLocks noGrp="1"/>
          </p:cNvSpPr>
          <p:nvPr>
            <p:ph idx="1"/>
          </p:nvPr>
        </p:nvSpPr>
        <p:spPr>
          <a:xfrm>
            <a:off x="1066800" y="2554909"/>
            <a:ext cx="10058400" cy="1748182"/>
          </a:xfrm>
        </p:spPr>
        <p:txBody>
          <a:bodyPr>
            <a:noAutofit/>
          </a:bodyPr>
          <a:lstStyle/>
          <a:p>
            <a:pPr algn="just">
              <a:buFont typeface="Arial" panose="020B0604020202020204" pitchFamily="34" charset="0"/>
              <a:buChar char="•"/>
            </a:pPr>
            <a:r>
              <a:rPr lang="en-US" sz="1600" dirty="0">
                <a:latin typeface="Trebuchet MS" panose="020B0603020202020204" pitchFamily="34" charset="0"/>
              </a:rPr>
              <a:t> This model performs well on both the training and test data. The accuracy, precision, recall, and F1 scores are all high, indicating a good model. </a:t>
            </a:r>
          </a:p>
          <a:p>
            <a:pPr algn="just">
              <a:buFont typeface="Arial" panose="020B0604020202020204" pitchFamily="34" charset="0"/>
              <a:buChar char="•"/>
            </a:pPr>
            <a:r>
              <a:rPr lang="en-US" sz="1600" dirty="0">
                <a:latin typeface="Trebuchet MS" panose="020B0603020202020204" pitchFamily="34" charset="0"/>
              </a:rPr>
              <a:t> The sensitivity and specificity for both the training and test data are also high, indicating that the model is able to correctly classify the converted and not converted leads.</a:t>
            </a:r>
          </a:p>
          <a:p>
            <a:pPr algn="just">
              <a:buFont typeface="Arial" panose="020B0604020202020204" pitchFamily="34" charset="0"/>
              <a:buChar char="•"/>
            </a:pPr>
            <a:r>
              <a:rPr lang="en-US" sz="1600" dirty="0">
                <a:latin typeface="Trebuchet MS" panose="020B0603020202020204" pitchFamily="34" charset="0"/>
              </a:rPr>
              <a:t> The ROC curve and AUC score are also high, indicating that the model is very efficient. Overall, this model is good for predicting lead conversion.</a:t>
            </a:r>
            <a:endParaRPr lang="en-IN" sz="1600" dirty="0">
              <a:latin typeface="Trebuchet MS" panose="020B0603020202020204" pitchFamily="34" charset="0"/>
            </a:endParaRPr>
          </a:p>
        </p:txBody>
      </p:sp>
    </p:spTree>
    <p:extLst>
      <p:ext uri="{BB962C8B-B14F-4D97-AF65-F5344CB8AC3E}">
        <p14:creationId xmlns:p14="http://schemas.microsoft.com/office/powerpoint/2010/main" val="204946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CB8-FD02-4E4B-EE5C-35D19AB69102}"/>
              </a:ext>
            </a:extLst>
          </p:cNvPr>
          <p:cNvSpPr>
            <a:spLocks noGrp="1"/>
          </p:cNvSpPr>
          <p:nvPr>
            <p:ph type="title"/>
          </p:nvPr>
        </p:nvSpPr>
        <p:spPr/>
        <p:txBody>
          <a:bodyPr/>
          <a:lstStyle/>
          <a:p>
            <a:r>
              <a:rPr lang="en-US" b="1" dirty="0">
                <a:solidFill>
                  <a:schemeClr val="tx2"/>
                </a:solidFill>
              </a:rPr>
              <a:t>SUMMARY</a:t>
            </a:r>
            <a:endParaRPr lang="en-IN" b="1" dirty="0">
              <a:solidFill>
                <a:schemeClr val="tx2"/>
              </a:solidFill>
            </a:endParaRPr>
          </a:p>
        </p:txBody>
      </p:sp>
      <p:sp>
        <p:nvSpPr>
          <p:cNvPr id="3" name="Content Placeholder 2">
            <a:extLst>
              <a:ext uri="{FF2B5EF4-FFF2-40B4-BE49-F238E27FC236}">
                <a16:creationId xmlns:a16="http://schemas.microsoft.com/office/drawing/2014/main" id="{A65AFB10-4880-E2C6-0E26-D230ECEA2E4E}"/>
              </a:ext>
            </a:extLst>
          </p:cNvPr>
          <p:cNvSpPr>
            <a:spLocks noGrp="1"/>
          </p:cNvSpPr>
          <p:nvPr>
            <p:ph idx="1"/>
          </p:nvPr>
        </p:nvSpPr>
        <p:spPr>
          <a:xfrm>
            <a:off x="1066800" y="2593805"/>
            <a:ext cx="10058400" cy="2526836"/>
          </a:xfrm>
        </p:spPr>
        <p:txBody>
          <a:bodyPr>
            <a:normAutofit/>
          </a:bodyPr>
          <a:lstStyle/>
          <a:p>
            <a:pPr algn="just"/>
            <a:r>
              <a:rPr lang="en-US" sz="1600" dirty="0">
                <a:latin typeface="Trebuchet MS" panose="020B0603020202020204" pitchFamily="34" charset="0"/>
              </a:rPr>
              <a:t>As seen from model's important features, it is important to assign a tag to each of the leads. The leads generated by opening Welingak website and redirected to X Education are most likely to get converted. </a:t>
            </a:r>
          </a:p>
          <a:p>
            <a:pPr algn="just"/>
            <a:r>
              <a:rPr lang="en-US" sz="1600" dirty="0">
                <a:latin typeface="Trebuchet MS" panose="020B0603020202020204" pitchFamily="34" charset="0"/>
              </a:rPr>
              <a:t>Monitor people who spent more time on X Education website and contact them as they are likely to get converted. We can increase the ads on the Welingak website to increase the no. of redirections and also to increase the view time of the website.</a:t>
            </a:r>
          </a:p>
          <a:p>
            <a:pPr algn="just"/>
            <a:r>
              <a:rPr lang="en-US" sz="1600" dirty="0">
                <a:latin typeface="Trebuchet MS" panose="020B0603020202020204" pitchFamily="34" charset="0"/>
              </a:rPr>
              <a:t>There is also need to strategize whom to call for lead conversion, such as avoiding repetitive calls to people whose phones were switched off or keeps on ringing during a call and avoiding contacting people that haven’t mentioned their occupation. Also monitor people who are not joining competitors as they would most likely to get converted.</a:t>
            </a:r>
          </a:p>
        </p:txBody>
      </p:sp>
    </p:spTree>
    <p:extLst>
      <p:ext uri="{BB962C8B-B14F-4D97-AF65-F5344CB8AC3E}">
        <p14:creationId xmlns:p14="http://schemas.microsoft.com/office/powerpoint/2010/main" val="289590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110F-4FD4-339A-3F0B-DFC0B1C019A5}"/>
              </a:ext>
            </a:extLst>
          </p:cNvPr>
          <p:cNvSpPr>
            <a:spLocks noGrp="1"/>
          </p:cNvSpPr>
          <p:nvPr>
            <p:ph type="title"/>
          </p:nvPr>
        </p:nvSpPr>
        <p:spPr/>
        <p:txBody>
          <a:bodyPr/>
          <a:lstStyle/>
          <a:p>
            <a:r>
              <a:rPr lang="en-US" b="1" dirty="0">
                <a:solidFill>
                  <a:schemeClr val="tx2"/>
                </a:solidFill>
              </a:rPr>
              <a:t>CASE STUDY DESCRIPTION</a:t>
            </a:r>
            <a:endParaRPr lang="en-IN" b="1" dirty="0">
              <a:solidFill>
                <a:schemeClr val="tx2"/>
              </a:solidFill>
            </a:endParaRPr>
          </a:p>
        </p:txBody>
      </p:sp>
      <p:sp>
        <p:nvSpPr>
          <p:cNvPr id="3" name="Content Placeholder 2">
            <a:extLst>
              <a:ext uri="{FF2B5EF4-FFF2-40B4-BE49-F238E27FC236}">
                <a16:creationId xmlns:a16="http://schemas.microsoft.com/office/drawing/2014/main" id="{26267A8E-3D8C-8F75-DD72-6593B9DAA732}"/>
              </a:ext>
            </a:extLst>
          </p:cNvPr>
          <p:cNvSpPr>
            <a:spLocks noGrp="1"/>
          </p:cNvSpPr>
          <p:nvPr>
            <p:ph idx="1"/>
          </p:nvPr>
        </p:nvSpPr>
        <p:spPr>
          <a:xfrm>
            <a:off x="1066800" y="2155514"/>
            <a:ext cx="10058400" cy="3031066"/>
          </a:xfrm>
        </p:spPr>
        <p:txBody>
          <a:bodyPr>
            <a:normAutofit/>
          </a:bodyPr>
          <a:lstStyle/>
          <a:p>
            <a:pPr algn="just">
              <a:buFont typeface="Arial" panose="020B0604020202020204" pitchFamily="34" charset="0"/>
              <a:buChar char="•"/>
            </a:pPr>
            <a:r>
              <a:rPr lang="en-US" sz="1600" b="0" i="0" dirty="0">
                <a:solidFill>
                  <a:srgbClr val="202124"/>
                </a:solidFill>
                <a:effectLst/>
                <a:latin typeface="Trebuchet MS" panose="020B0603020202020204" pitchFamily="34" charset="0"/>
              </a:rPr>
              <a:t> X Education, an online course provider for students, industry professionals etc., attracts visitors through marketing on websites and search engines like Google. Professionals landing on their website can browse courses, watch videos, or fill out a form with their contact information to become leads. The company also receives leads via referrals. Once leads are acquired, the sales team follows up through calls and emails to convert them into paying customers.</a:t>
            </a:r>
          </a:p>
          <a:p>
            <a:pPr algn="just">
              <a:buFont typeface="Arial" panose="020B0604020202020204" pitchFamily="34" charset="0"/>
              <a:buChar char="•"/>
            </a:pPr>
            <a:r>
              <a:rPr lang="en-US" sz="1600" b="0" i="0" dirty="0">
                <a:solidFill>
                  <a:srgbClr val="202124"/>
                </a:solidFill>
                <a:effectLst/>
                <a:latin typeface="Trebuchet MS" panose="020B0603020202020204" pitchFamily="34" charset="0"/>
              </a:rPr>
              <a:t> Currently, X Education's lead conversion rate is low, with only about 30% of leads converting. For instance, out of 100 leads acquired daily, only 30 typically convert. This inefficiency impacts the company’s ability to optimize its resources and boost revenue.</a:t>
            </a:r>
            <a:endParaRPr lang="en-US" sz="1800" dirty="0">
              <a:solidFill>
                <a:srgbClr val="202124"/>
              </a:solidFill>
              <a:latin typeface="Trebuchet MS" panose="020B0603020202020204" pitchFamily="34" charset="0"/>
            </a:endParaRPr>
          </a:p>
          <a:p>
            <a:pPr algn="just">
              <a:buFont typeface="Arial" panose="020B0604020202020204" pitchFamily="34" charset="0"/>
              <a:buChar char="•"/>
            </a:pPr>
            <a:r>
              <a:rPr lang="en-US" sz="1600" b="0" i="0" dirty="0">
                <a:solidFill>
                  <a:srgbClr val="202124"/>
                </a:solidFill>
                <a:effectLst/>
                <a:latin typeface="Trebuchet MS" panose="020B0603020202020204" pitchFamily="34" charset="0"/>
              </a:rPr>
              <a:t> To improve efficiency and increase conversions, X Education aims to identify 'Hot Leads,' or leads with the highest potential for conversion. By focusing on these leads, the sales team can prioritize their efforts, reducing unnecessary outreach and potentially increasing the conversion rate.</a:t>
            </a:r>
            <a:endParaRPr lang="en-IN" sz="1800" dirty="0">
              <a:latin typeface="Trebuchet MS" panose="020B0603020202020204" pitchFamily="34" charset="0"/>
            </a:endParaRPr>
          </a:p>
        </p:txBody>
      </p:sp>
    </p:spTree>
    <p:extLst>
      <p:ext uri="{BB962C8B-B14F-4D97-AF65-F5344CB8AC3E}">
        <p14:creationId xmlns:p14="http://schemas.microsoft.com/office/powerpoint/2010/main" val="75627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838D-3923-806B-EBEA-C6AE92BA29A2}"/>
              </a:ext>
            </a:extLst>
          </p:cNvPr>
          <p:cNvSpPr>
            <a:spLocks noGrp="1"/>
          </p:cNvSpPr>
          <p:nvPr>
            <p:ph type="title"/>
          </p:nvPr>
        </p:nvSpPr>
        <p:spPr/>
        <p:txBody>
          <a:bodyPr/>
          <a:lstStyle/>
          <a:p>
            <a:r>
              <a:rPr lang="en-US" b="1" dirty="0">
                <a:solidFill>
                  <a:schemeClr val="tx2"/>
                </a:solidFill>
              </a:rPr>
              <a:t>AGENDA</a:t>
            </a:r>
            <a:endParaRPr lang="en-IN" b="1" dirty="0">
              <a:solidFill>
                <a:schemeClr val="tx2"/>
              </a:solidFill>
            </a:endParaRPr>
          </a:p>
        </p:txBody>
      </p:sp>
      <p:sp>
        <p:nvSpPr>
          <p:cNvPr id="3" name="Content Placeholder 2">
            <a:extLst>
              <a:ext uri="{FF2B5EF4-FFF2-40B4-BE49-F238E27FC236}">
                <a16:creationId xmlns:a16="http://schemas.microsoft.com/office/drawing/2014/main" id="{937B6D92-43F3-1CBB-E8AE-B81B4CA7243C}"/>
              </a:ext>
            </a:extLst>
          </p:cNvPr>
          <p:cNvSpPr>
            <a:spLocks noGrp="1"/>
          </p:cNvSpPr>
          <p:nvPr>
            <p:ph idx="1"/>
          </p:nvPr>
        </p:nvSpPr>
        <p:spPr>
          <a:xfrm>
            <a:off x="1097280" y="2793454"/>
            <a:ext cx="10058400" cy="1271092"/>
          </a:xfrm>
        </p:spPr>
        <p:txBody>
          <a:bodyPr>
            <a:normAutofit/>
          </a:bodyPr>
          <a:lstStyle/>
          <a:p>
            <a:pPr marL="0" indent="0" algn="just">
              <a:buNone/>
            </a:pPr>
            <a:r>
              <a:rPr lang="en-US" sz="1600" b="0" i="0" dirty="0">
                <a:solidFill>
                  <a:srgbClr val="202124"/>
                </a:solidFill>
                <a:effectLst/>
                <a:latin typeface="Trebuchet MS" panose="020B0603020202020204" pitchFamily="34" charset="0"/>
              </a:rPr>
              <a:t>X Education has tasked us with building a model to identify the most promising leads, assigning a lead score to each based on their likelihood of conversion. Our goal is to ensure that leads with higher scores have a higher chance of converting into paying customers, while those with lower scores are less likely to convert. The CEO has set a target to significantly improve the current conversion rate, aiming for around 80%, and our focus will be on developing a robust and accurate scoring system.</a:t>
            </a:r>
            <a:endParaRPr lang="en-IN" sz="1600" dirty="0">
              <a:latin typeface="Trebuchet MS" panose="020B0603020202020204" pitchFamily="34" charset="0"/>
            </a:endParaRPr>
          </a:p>
        </p:txBody>
      </p:sp>
    </p:spTree>
    <p:extLst>
      <p:ext uri="{BB962C8B-B14F-4D97-AF65-F5344CB8AC3E}">
        <p14:creationId xmlns:p14="http://schemas.microsoft.com/office/powerpoint/2010/main" val="328298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9836-FE68-4565-FC6E-A207588E6038}"/>
              </a:ext>
            </a:extLst>
          </p:cNvPr>
          <p:cNvSpPr>
            <a:spLocks noGrp="1"/>
          </p:cNvSpPr>
          <p:nvPr>
            <p:ph type="title"/>
          </p:nvPr>
        </p:nvSpPr>
        <p:spPr/>
        <p:txBody>
          <a:bodyPr/>
          <a:lstStyle/>
          <a:p>
            <a:r>
              <a:rPr lang="en-US" b="1" dirty="0">
                <a:solidFill>
                  <a:schemeClr val="tx2"/>
                </a:solidFill>
              </a:rPr>
              <a:t>APPROACH</a:t>
            </a:r>
            <a:endParaRPr lang="en-IN" b="1" dirty="0">
              <a:solidFill>
                <a:schemeClr val="tx2"/>
              </a:solidFill>
            </a:endParaRPr>
          </a:p>
        </p:txBody>
      </p:sp>
      <p:sp>
        <p:nvSpPr>
          <p:cNvPr id="3" name="Content Placeholder 2">
            <a:extLst>
              <a:ext uri="{FF2B5EF4-FFF2-40B4-BE49-F238E27FC236}">
                <a16:creationId xmlns:a16="http://schemas.microsoft.com/office/drawing/2014/main" id="{C2ACE637-6EC5-32F7-6F7C-A8A197BB122D}"/>
              </a:ext>
            </a:extLst>
          </p:cNvPr>
          <p:cNvSpPr>
            <a:spLocks noGrp="1"/>
          </p:cNvSpPr>
          <p:nvPr>
            <p:ph idx="1"/>
          </p:nvPr>
        </p:nvSpPr>
        <p:spPr/>
        <p:txBody>
          <a:bodyPr>
            <a:normAutofit/>
          </a:bodyPr>
          <a:lstStyle/>
          <a:p>
            <a:pPr>
              <a:buFont typeface="Arial" panose="020B0604020202020204" pitchFamily="34" charset="0"/>
              <a:buChar char="•"/>
            </a:pPr>
            <a:r>
              <a:rPr lang="en-US" sz="1600" dirty="0">
                <a:latin typeface="Trebuchet MS" panose="020B0603020202020204" pitchFamily="34" charset="0"/>
              </a:rPr>
              <a:t> Sourcing the data</a:t>
            </a:r>
          </a:p>
          <a:p>
            <a:pPr>
              <a:buFont typeface="Arial" panose="020B0604020202020204" pitchFamily="34" charset="0"/>
              <a:buChar char="•"/>
            </a:pPr>
            <a:r>
              <a:rPr lang="en-US" sz="1600" dirty="0">
                <a:latin typeface="Trebuchet MS" panose="020B0603020202020204" pitchFamily="34" charset="0"/>
              </a:rPr>
              <a:t> Reading and understanding the data</a:t>
            </a:r>
          </a:p>
          <a:p>
            <a:pPr>
              <a:buFont typeface="Arial" panose="020B0604020202020204" pitchFamily="34" charset="0"/>
              <a:buChar char="•"/>
            </a:pPr>
            <a:r>
              <a:rPr lang="en-US" sz="1600" dirty="0">
                <a:latin typeface="Trebuchet MS" panose="020B0603020202020204" pitchFamily="34" charset="0"/>
              </a:rPr>
              <a:t> Data Cleaning</a:t>
            </a:r>
          </a:p>
          <a:p>
            <a:pPr>
              <a:buFont typeface="Arial" panose="020B0604020202020204" pitchFamily="34" charset="0"/>
              <a:buChar char="•"/>
            </a:pPr>
            <a:r>
              <a:rPr lang="en-US" sz="1600" dirty="0">
                <a:latin typeface="Trebuchet MS" panose="020B0603020202020204" pitchFamily="34" charset="0"/>
              </a:rPr>
              <a:t> EDA</a:t>
            </a:r>
          </a:p>
          <a:p>
            <a:pPr>
              <a:buFont typeface="Arial" panose="020B0604020202020204" pitchFamily="34" charset="0"/>
              <a:buChar char="•"/>
            </a:pPr>
            <a:r>
              <a:rPr lang="en-US" sz="1600" dirty="0">
                <a:latin typeface="Trebuchet MS" panose="020B0603020202020204" pitchFamily="34" charset="0"/>
              </a:rPr>
              <a:t> Scaling the data</a:t>
            </a:r>
          </a:p>
          <a:p>
            <a:pPr>
              <a:buFont typeface="Arial" panose="020B0604020202020204" pitchFamily="34" charset="0"/>
              <a:buChar char="•"/>
            </a:pPr>
            <a:r>
              <a:rPr lang="en-US" sz="1600" dirty="0">
                <a:latin typeface="Trebuchet MS" panose="020B0603020202020204" pitchFamily="34" charset="0"/>
              </a:rPr>
              <a:t> Splitting the data into test and training set</a:t>
            </a:r>
          </a:p>
          <a:p>
            <a:pPr>
              <a:buFont typeface="Arial" panose="020B0604020202020204" pitchFamily="34" charset="0"/>
              <a:buChar char="•"/>
            </a:pPr>
            <a:r>
              <a:rPr lang="en-US" sz="1600" dirty="0">
                <a:latin typeface="Trebuchet MS" panose="020B0603020202020204" pitchFamily="34" charset="0"/>
              </a:rPr>
              <a:t> Model building</a:t>
            </a:r>
          </a:p>
          <a:p>
            <a:pPr>
              <a:buFont typeface="Arial" panose="020B0604020202020204" pitchFamily="34" charset="0"/>
              <a:buChar char="•"/>
            </a:pPr>
            <a:r>
              <a:rPr lang="en-US" sz="1600" dirty="0">
                <a:latin typeface="Trebuchet MS" panose="020B0603020202020204" pitchFamily="34" charset="0"/>
              </a:rPr>
              <a:t> Model evaluation</a:t>
            </a:r>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29302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FE7F-40FB-9F95-6261-D92280F85F64}"/>
              </a:ext>
            </a:extLst>
          </p:cNvPr>
          <p:cNvSpPr>
            <a:spLocks noGrp="1"/>
          </p:cNvSpPr>
          <p:nvPr>
            <p:ph type="title"/>
          </p:nvPr>
        </p:nvSpPr>
        <p:spPr>
          <a:xfrm>
            <a:off x="1097280" y="0"/>
            <a:ext cx="10058400" cy="1450757"/>
          </a:xfrm>
        </p:spPr>
        <p:txBody>
          <a:bodyPr>
            <a:normAutofit/>
          </a:bodyPr>
          <a:lstStyle/>
          <a:p>
            <a:r>
              <a:rPr lang="en-US" sz="3400" b="1" dirty="0">
                <a:solidFill>
                  <a:schemeClr val="tx2"/>
                </a:solidFill>
              </a:rPr>
              <a:t>IMPORTING, UNDERSTANDING AND CLEANING THE DATA</a:t>
            </a:r>
            <a:endParaRPr lang="en-IN" sz="3400" b="1" dirty="0">
              <a:solidFill>
                <a:schemeClr val="tx2"/>
              </a:solidFill>
            </a:endParaRPr>
          </a:p>
        </p:txBody>
      </p:sp>
      <p:sp>
        <p:nvSpPr>
          <p:cNvPr id="3" name="Content Placeholder 2">
            <a:extLst>
              <a:ext uri="{FF2B5EF4-FFF2-40B4-BE49-F238E27FC236}">
                <a16:creationId xmlns:a16="http://schemas.microsoft.com/office/drawing/2014/main" id="{95897782-2153-1092-E2E9-D602794F73F5}"/>
              </a:ext>
            </a:extLst>
          </p:cNvPr>
          <p:cNvSpPr>
            <a:spLocks noGrp="1"/>
          </p:cNvSpPr>
          <p:nvPr>
            <p:ph idx="1"/>
          </p:nvPr>
        </p:nvSpPr>
        <p:spPr>
          <a:xfrm>
            <a:off x="1097280" y="2473906"/>
            <a:ext cx="10058400" cy="2707694"/>
          </a:xfrm>
        </p:spPr>
        <p:txBody>
          <a:bodyPr>
            <a:normAutofit/>
          </a:bodyPr>
          <a:lstStyle/>
          <a:p>
            <a:pPr>
              <a:buFont typeface="Arial" panose="020B0604020202020204" pitchFamily="34" charset="0"/>
              <a:buChar char="•"/>
            </a:pPr>
            <a:r>
              <a:rPr lang="en-US" sz="1600" dirty="0">
                <a:latin typeface="Trebuchet MS" panose="020B0603020202020204" pitchFamily="34" charset="0"/>
              </a:rPr>
              <a:t> Import the data from CSV data source.</a:t>
            </a:r>
          </a:p>
          <a:p>
            <a:pPr>
              <a:buFont typeface="Arial" panose="020B0604020202020204" pitchFamily="34" charset="0"/>
              <a:buChar char="•"/>
            </a:pPr>
            <a:r>
              <a:rPr lang="en-US" sz="1600" dirty="0">
                <a:latin typeface="Trebuchet MS" panose="020B0603020202020204" pitchFamily="34" charset="0"/>
              </a:rPr>
              <a:t> Removing columns with missing data (missing &gt;30% of data)</a:t>
            </a:r>
          </a:p>
          <a:p>
            <a:pPr>
              <a:buFont typeface="Arial" panose="020B0604020202020204" pitchFamily="34" charset="0"/>
              <a:buChar char="•"/>
            </a:pPr>
            <a:r>
              <a:rPr lang="en-US" sz="1600" dirty="0">
                <a:latin typeface="Trebuchet MS" panose="020B0603020202020204" pitchFamily="34" charset="0"/>
              </a:rPr>
              <a:t> Handling Outliers</a:t>
            </a:r>
          </a:p>
          <a:p>
            <a:pPr>
              <a:buFont typeface="Arial" panose="020B0604020202020204" pitchFamily="34" charset="0"/>
              <a:buChar char="•"/>
            </a:pPr>
            <a:r>
              <a:rPr lang="en-US" sz="1600" dirty="0">
                <a:latin typeface="Trebuchet MS" panose="020B0603020202020204" pitchFamily="34" charset="0"/>
              </a:rPr>
              <a:t> Impute missing values</a:t>
            </a:r>
          </a:p>
          <a:p>
            <a:pPr>
              <a:buFont typeface="Arial" panose="020B0604020202020204" pitchFamily="34" charset="0"/>
              <a:buChar char="•"/>
            </a:pPr>
            <a:r>
              <a:rPr lang="en-US" sz="1600" dirty="0">
                <a:latin typeface="Trebuchet MS" panose="020B0603020202020204" pitchFamily="34" charset="0"/>
              </a:rPr>
              <a:t> Removing redundant columns </a:t>
            </a:r>
          </a:p>
          <a:p>
            <a:pPr>
              <a:buFont typeface="Arial" panose="020B0604020202020204" pitchFamily="34" charset="0"/>
              <a:buChar char="•"/>
            </a:pPr>
            <a:r>
              <a:rPr lang="en-US" sz="1600" dirty="0">
                <a:latin typeface="Trebuchet MS" panose="020B0603020202020204" pitchFamily="34" charset="0"/>
              </a:rPr>
              <a:t> Exploratory Data Analysis – Univariate, Bivariate and Multi-variate analysis</a:t>
            </a:r>
            <a:endParaRPr lang="en-IN" dirty="0"/>
          </a:p>
        </p:txBody>
      </p:sp>
    </p:spTree>
    <p:extLst>
      <p:ext uri="{BB962C8B-B14F-4D97-AF65-F5344CB8AC3E}">
        <p14:creationId xmlns:p14="http://schemas.microsoft.com/office/powerpoint/2010/main" val="361463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7F44-3B8D-84E6-B3E0-1843B46F92D4}"/>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solidFill>
                <a:schemeClr val="tx2"/>
              </a:solidFill>
            </a:endParaRPr>
          </a:p>
        </p:txBody>
      </p:sp>
      <p:pic>
        <p:nvPicPr>
          <p:cNvPr id="1026" name="Picture 2">
            <a:extLst>
              <a:ext uri="{FF2B5EF4-FFF2-40B4-BE49-F238E27FC236}">
                <a16:creationId xmlns:a16="http://schemas.microsoft.com/office/drawing/2014/main" id="{0CDE45C6-E1CC-8117-AA2D-28A4E5A868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834" y="2288950"/>
            <a:ext cx="3850866" cy="2948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B2131D-C8FC-00CC-DE6D-407975020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301" y="2288950"/>
            <a:ext cx="3459570" cy="283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994C-B3EB-822A-2CEE-B59CF4FD99F6}"/>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2050" name="Picture 2">
            <a:extLst>
              <a:ext uri="{FF2B5EF4-FFF2-40B4-BE49-F238E27FC236}">
                <a16:creationId xmlns:a16="http://schemas.microsoft.com/office/drawing/2014/main" id="{1BAF5C8B-88D4-DC6B-EAD0-470B7897C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5061" y="2475528"/>
            <a:ext cx="4366175" cy="3244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A8B0D1-7AA7-E303-FBBD-C31EEEBDF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17" y="2475528"/>
            <a:ext cx="3432324" cy="324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1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20F3-592A-3BAC-45D4-31F5F7336BA1}"/>
              </a:ext>
            </a:extLst>
          </p:cNvPr>
          <p:cNvSpPr>
            <a:spLocks noGrp="1"/>
          </p:cNvSpPr>
          <p:nvPr>
            <p:ph type="title"/>
          </p:nvPr>
        </p:nvSpPr>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3074" name="Picture 2">
            <a:extLst>
              <a:ext uri="{FF2B5EF4-FFF2-40B4-BE49-F238E27FC236}">
                <a16:creationId xmlns:a16="http://schemas.microsoft.com/office/drawing/2014/main" id="{855CC966-52E3-748C-D16A-B777BC700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443316"/>
            <a:ext cx="3909586" cy="30678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398B2FC-CCAF-143D-C077-65C970632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905" y="2364990"/>
            <a:ext cx="3237233" cy="322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6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4A67-AC29-2FB9-E333-20066A2159D9}"/>
              </a:ext>
            </a:extLst>
          </p:cNvPr>
          <p:cNvSpPr>
            <a:spLocks noGrp="1"/>
          </p:cNvSpPr>
          <p:nvPr>
            <p:ph type="title"/>
          </p:nvPr>
        </p:nvSpPr>
        <p:spPr>
          <a:xfrm>
            <a:off x="1097280" y="824753"/>
            <a:ext cx="10058400" cy="912607"/>
          </a:xfrm>
        </p:spPr>
        <p:txBody>
          <a:bodyPr/>
          <a:lstStyle/>
          <a:p>
            <a:r>
              <a:rPr lang="en-US" sz="4800" dirty="0">
                <a:solidFill>
                  <a:schemeClr val="tx2"/>
                </a:solidFill>
                <a:latin typeface="Trebuchet MS" panose="020B0603020202020204" pitchFamily="34" charset="0"/>
              </a:rPr>
              <a:t>Exploratory Data Analysis</a:t>
            </a:r>
            <a:endParaRPr lang="en-IN" dirty="0"/>
          </a:p>
        </p:txBody>
      </p:sp>
      <p:pic>
        <p:nvPicPr>
          <p:cNvPr id="4098" name="Picture 2">
            <a:extLst>
              <a:ext uri="{FF2B5EF4-FFF2-40B4-BE49-F238E27FC236}">
                <a16:creationId xmlns:a16="http://schemas.microsoft.com/office/drawing/2014/main" id="{98A2BB93-DE82-BA99-AFCF-8C807C71E4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5035" y="1748078"/>
            <a:ext cx="5741930" cy="45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840"/>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TM02900769[[fn=Retrospect]]</Template>
  <TotalTime>355</TotalTime>
  <Words>829</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Trebuchet MS</vt:lpstr>
      <vt:lpstr>Retrospect</vt:lpstr>
      <vt:lpstr>LEAD SCORING CASE STUDY</vt:lpstr>
      <vt:lpstr>CASE STUDY DESCRIPTION</vt:lpstr>
      <vt:lpstr>AGENDA</vt:lpstr>
      <vt:lpstr>APPROACH</vt:lpstr>
      <vt:lpstr>IMPORTING, UNDERSTANDING AND CLEANING THE DATA</vt:lpstr>
      <vt:lpstr>Exploratory Data Analysis</vt:lpstr>
      <vt:lpstr>Exploratory Data Analysis</vt:lpstr>
      <vt:lpstr>Exploratory Data Analysis</vt:lpstr>
      <vt:lpstr>Exploratory Data Analysis</vt:lpstr>
      <vt:lpstr>Exploratory Data Analysis</vt:lpstr>
      <vt:lpstr>MODEL BUILDING</vt:lpstr>
      <vt:lpstr>MODEL EVALUATION</vt:lpstr>
      <vt:lpstr>IMPORTANT FEATURES OF THE DATASET</vt:lpstr>
      <vt:lpstr>Accuracy, Sensitivity and Specificity Curve and (ROC) Curve</vt:lpstr>
      <vt:lpstr>Evaluation Parameters</vt:lpstr>
      <vt:lpstr>CONFUSION MATRIX</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Anuja Patil</dc:creator>
  <cp:lastModifiedBy>Aravinda Sai Krishna Peddinti</cp:lastModifiedBy>
  <cp:revision>2</cp:revision>
  <dcterms:created xsi:type="dcterms:W3CDTF">2024-12-15T05:01:08Z</dcterms:created>
  <dcterms:modified xsi:type="dcterms:W3CDTF">2024-12-16T19:18:43Z</dcterms:modified>
</cp:coreProperties>
</file>