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C5715-A01D-4774-95AF-DACA8548D0F0}" v="3" dt="2025-10-08T16:28:11.337"/>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potlapelly" userId="ef402aeaf31f80e4" providerId="LiveId" clId="{058D4560-8E58-4C0A-9E82-1D31A87CA6CF}"/>
    <pc:docChg chg="modSld">
      <pc:chgData name="aravind potlapelly" userId="ef402aeaf31f80e4" providerId="LiveId" clId="{058D4560-8E58-4C0A-9E82-1D31A87CA6CF}" dt="2025-10-08T16:28:29.888" v="7" actId="14100"/>
      <pc:docMkLst>
        <pc:docMk/>
      </pc:docMkLst>
      <pc:sldChg chg="modSp mod modAnim">
        <pc:chgData name="aravind potlapelly" userId="ef402aeaf31f80e4" providerId="LiveId" clId="{058D4560-8E58-4C0A-9E82-1D31A87CA6CF}" dt="2025-10-08T16:28:29.888" v="7" actId="14100"/>
        <pc:sldMkLst>
          <pc:docMk/>
          <pc:sldMk cId="1596923865" sldId="344"/>
        </pc:sldMkLst>
        <pc:spChg chg="mod">
          <ac:chgData name="aravind potlapelly" userId="ef402aeaf31f80e4" providerId="LiveId" clId="{058D4560-8E58-4C0A-9E82-1D31A87CA6CF}" dt="2025-10-08T16:28:29.888" v="7" actId="14100"/>
          <ac:spMkLst>
            <pc:docMk/>
            <pc:sldMk cId="1596923865" sldId="344"/>
            <ac:spMk id="10" creationId="{8935B953-0B74-DF35-9464-45E8CB01D8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124131" y="2967136"/>
            <a:ext cx="6522098" cy="861498"/>
          </a:xfrm>
        </p:spPr>
        <p:txBody>
          <a:bodyPr/>
          <a:lstStyle/>
          <a:p>
            <a:pPr algn="r"/>
            <a:r>
              <a:rPr lang="en-US" dirty="0">
                <a:solidFill>
                  <a:schemeClr val="tx1"/>
                </a:solidFill>
              </a:rPr>
              <a:t>ARAVIND POTLAPELLY</a:t>
            </a:r>
          </a:p>
          <a:p>
            <a:pPr algn="r"/>
            <a:r>
              <a:rPr lang="en-US" dirty="0">
                <a:solidFill>
                  <a:schemeClr val="tx1"/>
                </a:solidFill>
              </a:rPr>
              <a:t>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A9B1062E-87B4-A098-F40E-C0483BEA445E}"/>
              </a:ext>
            </a:extLst>
          </p:cNvPr>
          <p:cNvPicPr>
            <a:picLocks noChangeAspect="1"/>
          </p:cNvPicPr>
          <p:nvPr/>
        </p:nvPicPr>
        <p:blipFill>
          <a:blip r:embed="rId3"/>
          <a:stretch>
            <a:fillRect/>
          </a:stretch>
        </p:blipFill>
        <p:spPr>
          <a:xfrm>
            <a:off x="1987420" y="1275369"/>
            <a:ext cx="7343192" cy="438831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62D94815-C684-C585-978F-78943AD6EB4C}"/>
              </a:ext>
            </a:extLst>
          </p:cNvPr>
          <p:cNvPicPr>
            <a:picLocks noChangeAspect="1"/>
          </p:cNvPicPr>
          <p:nvPr/>
        </p:nvPicPr>
        <p:blipFill>
          <a:blip r:embed="rId3"/>
          <a:stretch>
            <a:fillRect/>
          </a:stretch>
        </p:blipFill>
        <p:spPr>
          <a:xfrm>
            <a:off x="1726163" y="1166328"/>
            <a:ext cx="7585787" cy="448802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1614196"/>
            <a:ext cx="11340000" cy="3265714"/>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79" y="1875556"/>
            <a:ext cx="6921863" cy="3607987"/>
          </a:xfrm>
        </p:spPr>
        <p:txBody>
          <a:bodyPr>
            <a:normAutofit fontScale="25000" lnSpcReduction="20000"/>
          </a:bodyPr>
          <a:lstStyle/>
          <a:p>
            <a:pPr>
              <a:lnSpc>
                <a:spcPct val="150000"/>
              </a:lnSpc>
            </a:pPr>
            <a:r>
              <a:rPr lang="en-US" sz="6400" dirty="0"/>
              <a:t>Netflix hosts a massive collection of movies and TV shows, making it challenging for users to discover content they’ll enjoy.</a:t>
            </a:r>
            <a:br>
              <a:rPr lang="en-US" sz="6400" dirty="0"/>
            </a:br>
            <a:r>
              <a:rPr lang="en-US" sz="6400" dirty="0"/>
              <a:t>Users often spend significant time searching for titles, which affects their viewing experience.</a:t>
            </a:r>
            <a:br>
              <a:rPr lang="en-US" sz="6400" dirty="0"/>
            </a:br>
            <a:r>
              <a:rPr lang="en-US" sz="6400" dirty="0"/>
              <a:t>The platform needs an intelligent system to recommend content based on user preferences and behavior.</a:t>
            </a:r>
            <a:br>
              <a:rPr lang="en-US" sz="6400" dirty="0"/>
            </a:br>
            <a:r>
              <a:rPr lang="en-US" sz="6400" dirty="0"/>
              <a:t>Analyzing data such as ratings, genres, and viewing history can help identify patterns.</a:t>
            </a:r>
            <a:br>
              <a:rPr lang="en-US" sz="6400" dirty="0"/>
            </a:br>
            <a:r>
              <a:rPr lang="en-US" sz="6400" dirty="0"/>
              <a:t>By leveraging this data, we can build a recommendation model that improves personalization.</a:t>
            </a:r>
            <a:br>
              <a:rPr lang="en-US" sz="6400" dirty="0"/>
            </a:br>
            <a:r>
              <a:rPr lang="en-US" sz="6400" dirty="0"/>
              <a:t>The goal is to enhance user satisfaction and increase platform engagement.</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384762" y="3024140"/>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429209"/>
            <a:ext cx="6276109" cy="849085"/>
          </a:xfrm>
        </p:spPr>
        <p:txBody>
          <a:bodyPr>
            <a:normAutofit fontScale="90000"/>
          </a:bodyPr>
          <a:lstStyle/>
          <a:p>
            <a:pPr>
              <a:lnSpc>
                <a:spcPct val="150000"/>
              </a:lnSpc>
            </a:pPr>
            <a:r>
              <a:rPr lang="en-GB" dirty="0"/>
              <a:t>Project Description</a:t>
            </a:r>
            <a:br>
              <a:rPr lang="en-GB" dirty="0"/>
            </a:br>
            <a:r>
              <a:rPr lang="en-US" sz="1800" b="0" dirty="0">
                <a:latin typeface="+mn-lt"/>
              </a:rPr>
              <a:t>The project focuses on building a data-driven recommendation system for Netflix to enhance user experience by suggesting relevant movies and TV shows. Netflix has a vast library of content, which often makes it difficult for users to find titles that match their interests quickly. To address this challenge, the project involves collecting and analyzing data related to user behavior, such as viewing history, ratings, genres, and other relevant attributes</a:t>
            </a:r>
            <a:r>
              <a:rPr lang="en-US" sz="1800" dirty="0">
                <a:latin typeface="+mn-lt"/>
              </a:rPr>
              <a:t>.</a:t>
            </a:r>
            <a:endParaRPr lang="en-IN" sz="1800" dirty="0">
              <a:latin typeface="+mn-lt"/>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326571" y="1991360"/>
            <a:ext cx="9759821" cy="3990023"/>
          </a:xfrm>
        </p:spPr>
        <p:txBody>
          <a:bodyPr>
            <a:normAutofit/>
          </a:bodyPr>
          <a:lstStyle/>
          <a:p>
            <a:pPr algn="just">
              <a:lnSpc>
                <a:spcPct val="150000"/>
              </a:lnSpc>
            </a:pPr>
            <a:r>
              <a:rPr lang="en-US" sz="1600" b="1" dirty="0"/>
              <a:t>Netflix Subscribers:</a:t>
            </a:r>
            <a:r>
              <a:rPr lang="en-US" sz="1600" dirty="0"/>
              <a:t> Individuals who will receive personalized recommendations to enhance their viewing experience.</a:t>
            </a:r>
          </a:p>
          <a:p>
            <a:pPr algn="just">
              <a:lnSpc>
                <a:spcPct val="150000"/>
              </a:lnSpc>
            </a:pPr>
            <a:r>
              <a:rPr lang="en-US" sz="1600" b="1" dirty="0"/>
              <a:t>New Users:</a:t>
            </a:r>
            <a:r>
              <a:rPr lang="en-US" sz="1600" dirty="0"/>
              <a:t> Users who can quickly discover relevant content, improving their onboarding journey.</a:t>
            </a:r>
          </a:p>
          <a:p>
            <a:pPr algn="just">
              <a:lnSpc>
                <a:spcPct val="150000"/>
              </a:lnSpc>
            </a:pPr>
            <a:r>
              <a:rPr lang="en-US" sz="1600" b="1" dirty="0"/>
              <a:t>Marketing and Content Teams:</a:t>
            </a:r>
            <a:r>
              <a:rPr lang="en-US" sz="1600" dirty="0"/>
              <a:t> Teams that utilize user preference data to design effective content strategies.</a:t>
            </a:r>
          </a:p>
          <a:p>
            <a:pPr algn="just">
              <a:lnSpc>
                <a:spcPct val="150000"/>
              </a:lnSpc>
            </a:pPr>
            <a:r>
              <a:rPr lang="en-US" sz="1600" b="1" dirty="0"/>
              <a:t>Data Analysts and Developers:</a:t>
            </a:r>
            <a:r>
              <a:rPr lang="en-US" sz="1600" dirty="0"/>
              <a:t> Professionals who analyze user data and refine the recommendation algorithms.</a:t>
            </a:r>
          </a:p>
          <a:p>
            <a:pPr algn="just">
              <a:lnSpc>
                <a:spcPct val="150000"/>
              </a:lnSpc>
            </a:pPr>
            <a:r>
              <a:rPr lang="en-US" sz="1600" b="1" dirty="0"/>
              <a:t>Business Decision-Makers:</a:t>
            </a:r>
            <a:r>
              <a:rPr lang="en-US" sz="1600" dirty="0"/>
              <a:t> Stakeholders who leverage insights to make strategic decisions for platform growth and user retention</a:t>
            </a:r>
            <a:endParaRPr lang="en-IN" sz="1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91FE387F-771D-C9B5-6738-7CE752393A83}"/>
              </a:ext>
            </a:extLst>
          </p:cNvPr>
          <p:cNvSpPr>
            <a:spLocks noGrp="1" noChangeArrowheads="1"/>
          </p:cNvSpPr>
          <p:nvPr>
            <p:ph type="body" sz="quarter" idx="12"/>
          </p:nvPr>
        </p:nvSpPr>
        <p:spPr bwMode="auto">
          <a:xfrm>
            <a:off x="1492898" y="1066092"/>
            <a:ext cx="8033657"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sz="1800" b="1" dirty="0"/>
              <a:t>Python:</a:t>
            </a:r>
            <a:r>
              <a:rPr lang="en-US" sz="1800" dirty="0"/>
              <a:t> Used for data analysis, model building, and implementation of machine learning algorithms</a:t>
            </a:r>
          </a:p>
          <a:p>
            <a:pPr marL="0" lvl="0" indent="0" defTabSz="914400" eaLnBrk="0" fontAlgn="base" hangingPunct="0">
              <a:lnSpc>
                <a:spcPct val="100000"/>
              </a:lnSpc>
              <a:spcBef>
                <a:spcPct val="0"/>
              </a:spcBef>
              <a:spcAft>
                <a:spcPct val="0"/>
              </a:spcAft>
              <a:buClrTx/>
              <a:buSzTx/>
              <a:buFontTx/>
              <a:buChar char="•"/>
            </a:pPr>
            <a:r>
              <a:rPr lang="en-US" sz="1800" b="1" dirty="0"/>
              <a:t>Pandas &amp; NumPy:</a:t>
            </a:r>
            <a:r>
              <a:rPr lang="en-US" sz="1800" dirty="0"/>
              <a:t> For data cleaning, manipulation, and numerical computations.</a:t>
            </a:r>
          </a:p>
          <a:p>
            <a:pPr marL="0" lvl="0" indent="0" defTabSz="914400" eaLnBrk="0" fontAlgn="base" hangingPunct="0">
              <a:lnSpc>
                <a:spcPct val="100000"/>
              </a:lnSpc>
              <a:spcBef>
                <a:spcPct val="0"/>
              </a:spcBef>
              <a:spcAft>
                <a:spcPct val="0"/>
              </a:spcAft>
              <a:buClrTx/>
              <a:buSzTx/>
              <a:buFontTx/>
              <a:buChar char="•"/>
            </a:pPr>
            <a:r>
              <a:rPr lang="en-US" sz="1800" b="1" dirty="0"/>
              <a:t>Matplotlib &amp; Seaborn:</a:t>
            </a:r>
            <a:r>
              <a:rPr lang="en-US" sz="1800" dirty="0"/>
              <a:t> Utilized for data visualization and generating insights.</a:t>
            </a:r>
          </a:p>
          <a:p>
            <a:pPr marL="0" lvl="0" indent="0" defTabSz="914400" eaLnBrk="0" fontAlgn="base" hangingPunct="0">
              <a:lnSpc>
                <a:spcPct val="100000"/>
              </a:lnSpc>
              <a:spcBef>
                <a:spcPct val="0"/>
              </a:spcBef>
              <a:spcAft>
                <a:spcPct val="0"/>
              </a:spcAft>
              <a:buClrTx/>
              <a:buSzTx/>
              <a:buFontTx/>
              <a:buChar char="•"/>
            </a:pPr>
            <a:r>
              <a:rPr lang="en-US" sz="1800" b="1" dirty="0"/>
              <a:t>Scikit-Learn:</a:t>
            </a:r>
            <a:r>
              <a:rPr lang="en-US" sz="1800" dirty="0"/>
              <a:t> For applying machine learning techniques such as content-based and collaborative filtering.</a:t>
            </a:r>
          </a:p>
          <a:p>
            <a:pPr marL="0" lvl="0" indent="0" defTabSz="914400" eaLnBrk="0" fontAlgn="base" hangingPunct="0">
              <a:lnSpc>
                <a:spcPct val="100000"/>
              </a:lnSpc>
              <a:spcBef>
                <a:spcPct val="0"/>
              </a:spcBef>
              <a:spcAft>
                <a:spcPct val="0"/>
              </a:spcAft>
              <a:buClrTx/>
              <a:buSzTx/>
              <a:buFontTx/>
              <a:buChar char="•"/>
            </a:pPr>
            <a:r>
              <a:rPr lang="en-US" sz="1800" b="1" dirty="0" err="1"/>
              <a:t>Jupyter</a:t>
            </a:r>
            <a:r>
              <a:rPr lang="en-US" sz="1800" b="1" dirty="0"/>
              <a:t> Notebook:</a:t>
            </a:r>
            <a:r>
              <a:rPr lang="en-US" sz="1800" dirty="0"/>
              <a:t> For coding, documentation, and experimentation in an interactive environment.</a:t>
            </a:r>
          </a:p>
          <a:p>
            <a:pPr marL="0" lvl="0" indent="0" defTabSz="914400" eaLnBrk="0" fontAlgn="base" hangingPunct="0">
              <a:lnSpc>
                <a:spcPct val="100000"/>
              </a:lnSpc>
              <a:spcBef>
                <a:spcPct val="0"/>
              </a:spcBef>
              <a:spcAft>
                <a:spcPct val="0"/>
              </a:spcAft>
              <a:buClrTx/>
              <a:buSzTx/>
              <a:buFontTx/>
              <a:buChar char="•"/>
            </a:pPr>
            <a:r>
              <a:rPr lang="en-US" sz="1800" b="1" dirty="0"/>
              <a:t>CSV/Excel Files:</a:t>
            </a:r>
            <a:r>
              <a:rPr lang="en-US" sz="1800" dirty="0"/>
              <a:t> For storing and managing the dataset used in the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AC31E487-ECCB-2331-6026-EEDAC0502494}"/>
              </a:ext>
            </a:extLst>
          </p:cNvPr>
          <p:cNvPicPr>
            <a:picLocks noChangeAspect="1"/>
          </p:cNvPicPr>
          <p:nvPr/>
        </p:nvPicPr>
        <p:blipFill>
          <a:blip r:embed="rId3"/>
          <a:stretch>
            <a:fillRect/>
          </a:stretch>
        </p:blipFill>
        <p:spPr>
          <a:xfrm>
            <a:off x="675957" y="1201586"/>
            <a:ext cx="8049748" cy="516327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94BA6B8D-F96E-F0C0-EF75-B86EF89C6D79}"/>
              </a:ext>
            </a:extLst>
          </p:cNvPr>
          <p:cNvPicPr>
            <a:picLocks noChangeAspect="1"/>
          </p:cNvPicPr>
          <p:nvPr/>
        </p:nvPicPr>
        <p:blipFill>
          <a:blip r:embed="rId3"/>
          <a:stretch>
            <a:fillRect/>
          </a:stretch>
        </p:blipFill>
        <p:spPr>
          <a:xfrm>
            <a:off x="675958" y="1063690"/>
            <a:ext cx="8328083" cy="502920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E2814DF0-22B1-C24A-5B82-7AA19F3769F3}"/>
              </a:ext>
            </a:extLst>
          </p:cNvPr>
          <p:cNvPicPr>
            <a:picLocks noChangeAspect="1"/>
          </p:cNvPicPr>
          <p:nvPr/>
        </p:nvPicPr>
        <p:blipFill>
          <a:blip r:embed="rId3"/>
          <a:stretch>
            <a:fillRect/>
          </a:stretch>
        </p:blipFill>
        <p:spPr>
          <a:xfrm>
            <a:off x="675957" y="1275372"/>
            <a:ext cx="9326459" cy="492015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320982" y="2139221"/>
            <a:ext cx="11743500" cy="2579557"/>
          </a:xfrm>
        </p:spPr>
        <p:txBody>
          <a:bodyPr vert="horz" lIns="91440" tIns="45720" rIns="91440" bIns="45720" rtlCol="0" anchor="t">
            <a:normAutofit/>
          </a:bodyPr>
          <a:lstStyle/>
          <a:p>
            <a:pPr marL="0" indent="0">
              <a:buNone/>
            </a:pPr>
            <a:r>
              <a:rPr lang="en-US" dirty="0"/>
              <a:t>https://github.com/aravindpotlapelly/VOIS_AICTE_Oct2025_MajorProject_PotlapellyAravind.git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611</TotalTime>
  <Words>406</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The project focuses on building a data-driven recommendation system for Netflix to enhance user experience by suggesting relevant movies and TV shows. Netflix has a vast library of content, which often makes it difficult for users to find titles that match their interests quickly. To address this challenge, the project involves collecting and analyzing data related to user behavior, such as viewing history, ratings, genres, and other relevant attributes.</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aravind potlapelly</cp:lastModifiedBy>
  <cp:revision>107</cp:revision>
  <dcterms:created xsi:type="dcterms:W3CDTF">2021-07-11T13:13:15Z</dcterms:created>
  <dcterms:modified xsi:type="dcterms:W3CDTF">2025-10-08T16:28:38Z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