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99" r:id="rId16"/>
    <p:sldId id="270" r:id="rId17"/>
    <p:sldId id="292" r:id="rId18"/>
    <p:sldId id="293" r:id="rId19"/>
    <p:sldId id="294" r:id="rId20"/>
    <p:sldId id="274" r:id="rId21"/>
    <p:sldId id="275" r:id="rId22"/>
    <p:sldId id="276" r:id="rId23"/>
    <p:sldId id="277" r:id="rId24"/>
    <p:sldId id="295" r:id="rId25"/>
    <p:sldId id="279" r:id="rId26"/>
    <p:sldId id="296" r:id="rId27"/>
    <p:sldId id="280" r:id="rId28"/>
    <p:sldId id="281" r:id="rId29"/>
    <p:sldId id="282" r:id="rId30"/>
    <p:sldId id="285" r:id="rId31"/>
    <p:sldId id="283" r:id="rId32"/>
    <p:sldId id="284" r:id="rId33"/>
    <p:sldId id="297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4"/>
    <p:restoredTop sz="93750"/>
  </p:normalViewPr>
  <p:slideViewPr>
    <p:cSldViewPr snapToGrid="0" snapToObjects="1">
      <p:cViewPr varScale="1">
        <p:scale>
          <a:sx n="65" d="100"/>
          <a:sy n="65" d="100"/>
        </p:scale>
        <p:origin x="1072" y="20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print('Still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bigger')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  <a:endParaRPr lang="en-US" sz="32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2417350" y="524656"/>
            <a:ext cx="12405000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print('More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than one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than 100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one’)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9632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Decisions with else: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print('Smaller')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526819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330587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2761041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3988416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184649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229305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106544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3981145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168652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9608257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351796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334346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6804489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329981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303805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196283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9561721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print('Smaller')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" name="Shape 440"/>
          <p:cNvSpPr txBox="1"/>
          <p:nvPr/>
        </p:nvSpPr>
        <p:spPr>
          <a:xfrm>
            <a:off x="6574053" y="3076040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FFFF00"/>
                </a:solidFill>
              </a:rPr>
              <a:t>More Conditional Structures</a:t>
            </a:r>
            <a:r>
              <a:rPr lang="is-IS" sz="6000" dirty="0" smtClean="0">
                <a:solidFill>
                  <a:srgbClr val="FFFF00"/>
                </a:solidFill>
              </a:rPr>
              <a:t>…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 </a:t>
            </a: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b="1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Finis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438137" y="5987275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print('Huge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print('Ginormous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724425" y="3028950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2')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print('Something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3854450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print('Two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or more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print('Something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539901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regardless of the value for x?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552724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</a:t>
            </a:r>
            <a:r>
              <a:rPr lang="en-US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succeeds -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print('Hello')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print('There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</a:t>
            </a: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print('Nice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work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print('Not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number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</a:t>
            </a:r>
            <a:r>
              <a:rPr lang="en-US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evaluate to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False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/>
                <a:gridCol w="4828790"/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!   =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8469444" y="2554288"/>
            <a:ext cx="7000406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98690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print('Equals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print('Greater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than 4</a:t>
            </a:r>
            <a:r>
              <a:rPr lang="en-US" sz="30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print('Greater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</a:t>
            </a:r>
            <a:r>
              <a:rPr lang="en-US" sz="3000" b="1" i="0" u="none" strike="noStrike" cap="none" dirty="0" smtClean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than 6</a:t>
            </a:r>
            <a:r>
              <a:rPr lang="en-US" sz="3000" b="1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print('Not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equal 6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  <p:cxnSp>
        <p:nvCxnSpPr>
          <p:cNvPr id="293" name="Shape 293"/>
          <p:cNvCxnSpPr/>
          <p:nvPr/>
        </p:nvCxnSpPr>
        <p:spPr>
          <a:xfrm flipH="1">
            <a:off x="8409482" y="6023080"/>
            <a:ext cx="1804067" cy="17956"/>
          </a:xfrm>
          <a:prstGeom prst="straightConnector1">
            <a:avLst/>
          </a:prstGeom>
          <a:noFill/>
          <a:ln w="76200" cap="rnd" cmpd="sng">
            <a:solidFill>
              <a:srgbClr val="CCCCCC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0296785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print('Before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Still 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print('Third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print('Afterwards 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5'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rint('Before 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Still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print('Third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rint('Afterwards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405058"/>
            <a:ext cx="2826846" cy="44439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5" y="5975321"/>
            <a:ext cx="2002850" cy="39463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automatically uses spaces for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feature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NotePad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print('Still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bigger')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print('All Done') </a:t>
            </a:r>
            <a:endParaRPr lang="en-US" sz="32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261800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2045</Words>
  <Application>Microsoft Macintosh PowerPoint</Application>
  <PresentationFormat>Custom</PresentationFormat>
  <Paragraphs>454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Cabin</vt:lpstr>
      <vt:lpstr>Courier</vt:lpstr>
      <vt:lpstr>Courier New</vt:lpstr>
      <vt:lpstr>Gill Sans</vt:lpstr>
      <vt:lpstr>Merriweather Sans</vt:lpstr>
      <vt:lpstr>ヒラギノ角ゴ ProN W3</vt:lpstr>
      <vt:lpstr>Arial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More Conditional Structures…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Summary</vt:lpstr>
      <vt:lpstr>PowerPoint Presentation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Microsoft Office User</cp:lastModifiedBy>
  <cp:revision>61</cp:revision>
  <dcterms:modified xsi:type="dcterms:W3CDTF">2016-11-23T12:38:33Z</dcterms:modified>
</cp:coreProperties>
</file>