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2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77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sleep all night and I work all day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345391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196877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2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'Fun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'Zip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1155700" y="2886163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8329612" y="2874718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803563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1535</Words>
  <Application>Microsoft Macintosh PowerPoint</Application>
  <PresentationFormat>Custom</PresentationFormat>
  <Paragraphs>271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Microsoft Office User</cp:lastModifiedBy>
  <cp:revision>40</cp:revision>
  <dcterms:modified xsi:type="dcterms:W3CDTF">2016-11-23T12:39:57Z</dcterms:modified>
</cp:coreProperties>
</file>