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6"/>
    <p:restoredTop sz="94519"/>
  </p:normalViewPr>
  <p:slideViewPr>
    <p:cSldViewPr snapToGrid="0" snapToObjects="1">
      <p:cViewPr varScale="1">
        <p:scale>
          <a:sx n="130" d="100"/>
          <a:sy n="130" d="100"/>
        </p:scale>
        <p:origin x="240" y="20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Definite Loops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2111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201825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Loop Patterns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found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2550</Words>
  <Application>Microsoft Macintosh PowerPoint</Application>
  <PresentationFormat>Custom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Cabin</vt:lpstr>
      <vt:lpstr>Comic Sans MS</vt:lpstr>
      <vt:lpstr>Courier New</vt:lpstr>
      <vt:lpstr>Gill Sans</vt:lpstr>
      <vt:lpstr>ヒラギノ角ゴ ProN W3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41</cp:revision>
  <dcterms:modified xsi:type="dcterms:W3CDTF">2016-11-23T14:54:59Z</dcterms:modified>
</cp:coreProperties>
</file>