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8" r:id="rId28"/>
    <p:sldId id="286" r:id="rId29"/>
    <p:sldId id="287" r:id="rId3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73" d="100"/>
          <a:sy n="73" d="100"/>
        </p:scale>
        <p:origin x="584"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jjj</a:t>
            </a:r>
            <a:r>
              <a:rPr lang="en-US" sz="3000" b="1" i="0" u="none" strike="noStrike" cap="none" dirty="0">
                <a:solidFill>
                  <a:schemeClr val="lt1"/>
                </a:solidFill>
                <a:latin typeface="Courier New"/>
                <a:ea typeface="Courier New"/>
                <a:cs typeface="Courier New"/>
                <a:sym typeface="Courier New"/>
              </a:rPr>
              <a:t> = {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jjj</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ooo</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smtClean="0">
                <a:solidFill>
                  <a:srgbClr val="FF7F00"/>
                </a:solidFill>
                <a:latin typeface="Courier New"/>
                <a:ea typeface="Courier New"/>
                <a:cs typeface="Courier New"/>
                <a:sym typeface="Courier New"/>
              </a:rPr>
              <a:t>{</a:t>
            </a:r>
            <a:r>
              <a:rPr lang="en-US" sz="3000" b="1" i="0" u="none" strike="noStrike" cap="none" dirty="0" smtClean="0">
                <a:solidFill>
                  <a:srgbClr val="0000FF"/>
                </a:solidFill>
                <a:latin typeface="Courier New"/>
                <a:ea typeface="Courier New"/>
                <a:cs typeface="Courier New"/>
                <a:sym typeface="Courier New"/>
              </a:rPr>
              <a:t> </a:t>
            </a:r>
            <a:r>
              <a:rPr lang="en-US" sz="3000" b="1" i="0" u="none" strike="noStrike" cap="none" dirty="0" smtClean="0">
                <a:solidFill>
                  <a:srgbClr val="FF7F00"/>
                </a:solidFill>
                <a:latin typeface="Courier New"/>
                <a:ea typeface="Courier New"/>
                <a:cs typeface="Courier New"/>
                <a:sym typeface="Courier New"/>
              </a:rPr>
              <a:t>}</a:t>
            </a:r>
            <a:endParaRPr lang="en-US" sz="30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ooo</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FF00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ccc</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ccc</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ccc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00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66FF"/>
                </a:solidFill>
                <a:latin typeface="Courier New"/>
                <a:ea typeface="Courier New"/>
                <a:cs typeface="Courier New"/>
                <a:sym typeface="Courier New"/>
              </a:rPr>
              <a:t>ccc</a:t>
            </a:r>
            <a:r>
              <a:rPr lang="en-US" sz="3000" b="1" i="0" u="none" strike="noStrike" cap="none" dirty="0">
                <a:solidFill>
                  <a:srgbClr val="FF66FF"/>
                </a:solidFill>
                <a:latin typeface="Courier New"/>
                <a:ea typeface="Courier New"/>
                <a:cs typeface="Courier New"/>
                <a:sym typeface="Courier New"/>
              </a:rPr>
              <a:t>['</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smtClean="0">
                <a:solidFill>
                  <a:srgbClr val="FF66FF"/>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66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Traceback</a:t>
            </a:r>
            <a:r>
              <a:rPr lang="en-US" sz="3000" b="1" i="0" u="none" strike="noStrike" cap="none"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File "&lt;</a:t>
            </a:r>
            <a:r>
              <a:rPr lang="en-US" sz="3000" b="1" i="0" u="none" strike="noStrike" cap="none" dirty="0" err="1">
                <a:solidFill>
                  <a:schemeClr val="lt1"/>
                </a:solidFill>
                <a:latin typeface="Courier New"/>
                <a:ea typeface="Courier New"/>
                <a:cs typeface="Courier New"/>
                <a:sym typeface="Courier New"/>
              </a:rPr>
              <a:t>stdin</a:t>
            </a:r>
            <a:r>
              <a:rPr lang="en-US" sz="3000" b="1" i="0" u="none" strike="noStrike" cap="none"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New"/>
                <a:ea typeface="Courier New"/>
                <a:cs typeface="Courier New"/>
                <a:sym typeface="Courier New"/>
              </a:rPr>
              <a:t>KeyError</a:t>
            </a:r>
            <a:r>
              <a:rPr lang="en-US" sz="3000" b="1" i="0" u="none" strike="noStrike" cap="none" dirty="0">
                <a:solidFill>
                  <a:srgbClr val="FF66FF"/>
                </a:solidFill>
                <a:latin typeface="Courier New"/>
                <a:ea typeface="Courier New"/>
                <a:cs typeface="Courier New"/>
                <a:sym typeface="Courier New"/>
              </a:rPr>
              <a:t>: '</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chemeClr val="lt1"/>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False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zqian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 if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not 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else</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smtClean="0">
                <a:solidFill>
                  <a:srgbClr val="FFFF00"/>
                </a:solidFill>
                <a:latin typeface="Courier New"/>
                <a:ea typeface="Courier New"/>
                <a:cs typeface="Courier New"/>
                <a:sym typeface="Courier New"/>
              </a:rPr>
              <a:t>print(</a:t>
            </a:r>
            <a:r>
              <a:rPr lang="en-US" sz="2600" b="1" i="0" u="none" strike="noStrike" cap="none" dirty="0" smtClean="0">
                <a:solidFill>
                  <a:srgbClr val="00FF00"/>
                </a:solidFill>
                <a:latin typeface="Courier New"/>
                <a:ea typeface="Courier New"/>
                <a:cs typeface="Courier New"/>
                <a:sym typeface="Courier New"/>
              </a:rPr>
              <a:t>counts</a:t>
            </a:r>
            <a:r>
              <a:rPr lang="en-US" sz="2600" b="1" i="0" u="none" strike="noStrike" cap="none" dirty="0" smtClean="0">
                <a:solidFill>
                  <a:srgbClr val="FFFF00"/>
                </a:solidFill>
                <a:latin typeface="Courier New"/>
                <a:ea typeface="Courier New"/>
                <a:cs typeface="Courier New"/>
                <a:sym typeface="Courier New"/>
              </a:rPr>
              <a:t>)</a:t>
            </a:r>
            <a:endParaRPr lang="en-US" sz="2600" b="1" i="0" u="none" strike="noStrike" cap="none" dirty="0">
              <a:solidFill>
                <a:srgbClr val="FFFF00"/>
              </a:solidFill>
              <a:latin typeface="Courier New"/>
              <a:ea typeface="Courier New"/>
              <a:cs typeface="Courier New"/>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 if </a:t>
            </a:r>
            <a:r>
              <a:rPr lang="en-US" sz="3000" b="1" i="0" u="none" strike="noStrike" cap="none" dirty="0">
                <a:solidFill>
                  <a:srgbClr val="00FF00"/>
                </a:solidFill>
                <a:latin typeface="Courier New"/>
                <a:ea typeface="Courier New"/>
                <a:cs typeface="Courier New"/>
                <a:sym typeface="Courier New"/>
              </a:rPr>
              <a:t>name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rgbClr val="00FF00"/>
                </a:solidFill>
                <a:latin typeface="Courier New"/>
                <a:ea typeface="Courier New"/>
                <a:cs typeface="Courier New"/>
                <a:sym typeface="Courier New"/>
              </a:rPr>
              <a:t> counts</a:t>
            </a:r>
            <a:r>
              <a:rPr lang="en-US" sz="3000" b="1" i="0" u="none" strike="noStrike" cap="none" dirty="0">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else</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x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a:solidFill>
                  <a:srgbClr val="00FFFF"/>
                </a:solidFill>
                <a:latin typeface="Courier New"/>
                <a:ea typeface="Courier New"/>
                <a:cs typeface="Courier New"/>
                <a:sym typeface="Courier New"/>
              </a:rPr>
              <a:t>name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0</a:t>
            </a:r>
            <a:r>
              <a:rPr lang="en-US" sz="3000" b="1" i="0" u="none" strike="noStrike" cap="none" dirty="0">
                <a:solidFill>
                  <a:schemeClr val="lt1"/>
                </a:solidFill>
                <a:latin typeface="Courier New"/>
                <a:ea typeface="Courier New"/>
                <a:cs typeface="Courier New"/>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'Enter </a:t>
            </a:r>
            <a:r>
              <a:rPr lang="en-US" sz="3000" b="1" i="0" u="none" strike="noStrike" cap="none" dirty="0">
                <a:solidFill>
                  <a:schemeClr val="lt1"/>
                </a:solidFill>
                <a:latin typeface="Courier New"/>
                <a:ea typeface="Courier New"/>
                <a:cs typeface="Courier New"/>
                <a:sym typeface="Courier New"/>
              </a:rPr>
              <a:t>a line of text</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smtClean="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'Words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words</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'Counting...</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counts</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smtClean="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smtClean="0">
                <a:solidFill>
                  <a:schemeClr val="lt1"/>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'Counting...’</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counts</a:t>
            </a:r>
            <a:r>
              <a:rPr lang="en-US" sz="2400" b="1" dirty="0" smtClean="0">
                <a:solidFill>
                  <a:srgbClr val="FFFF00"/>
                </a:solidFill>
                <a:latin typeface="Courier New"/>
                <a:ea typeface="Courier New"/>
                <a:cs typeface="Courier New"/>
                <a:sym typeface="Courier New"/>
              </a:rPr>
              <a:t>)</a:t>
            </a:r>
            <a:endParaRPr lang="en-US" sz="2400" b="1" dirty="0">
              <a:solidFill>
                <a:srgbClr val="FFFF00"/>
              </a:solidFill>
              <a:latin typeface="Courier New"/>
              <a:ea typeface="Courier New"/>
              <a:cs typeface="Courier New"/>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6753586"/>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smtClean="0">
                <a:solidFill>
                  <a:srgbClr val="00FFFF"/>
                </a:solidFill>
                <a:latin typeface="Courier New"/>
                <a:ea typeface="Courier New"/>
                <a:cs typeface="Courier New"/>
                <a:sym typeface="Courier New"/>
              </a:rPr>
              <a:t>]</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603501"/>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smtClean="0">
                <a:solidFill>
                  <a:srgbClr val="FF00FF"/>
                </a:solidFill>
                <a:latin typeface="Courier New"/>
                <a:ea typeface="Courier New"/>
                <a:cs typeface="Courier New"/>
                <a:sym typeface="Courier New"/>
              </a:rPr>
              <a:t>list</a:t>
            </a:r>
            <a:r>
              <a:rPr lang="en-US" sz="2500" b="1" i="0" u="none" strike="noStrike" cap="none" dirty="0" smtClean="0">
                <a:solidFill>
                  <a:schemeClr val="lt1"/>
                </a:solidFill>
                <a:latin typeface="Courier New"/>
                <a:ea typeface="Courier New"/>
                <a:cs typeface="Courier New"/>
                <a:sym typeface="Courier New"/>
              </a:rPr>
              <a:t>(</a:t>
            </a:r>
            <a:r>
              <a:rPr lang="en-US" sz="2500" b="1" i="0" u="none" strike="noStrike" cap="none" dirty="0" err="1" smtClean="0">
                <a:solidFill>
                  <a:schemeClr val="lt1"/>
                </a:solidFill>
                <a:latin typeface="Courier New"/>
                <a:ea typeface="Courier New"/>
                <a:cs typeface="Courier New"/>
                <a:sym typeface="Courier New"/>
              </a:rPr>
              <a:t>jjj</a:t>
            </a:r>
            <a:r>
              <a:rPr lang="en-US" sz="2500" b="1" dirty="0" smtClean="0">
                <a:solidFill>
                  <a:schemeClr val="lt1"/>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keys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smtClean="0">
                <a:solidFill>
                  <a:srgbClr val="00FF00"/>
                </a:solidFill>
                <a:latin typeface="Courier New"/>
                <a:ea typeface="Courier New"/>
                <a:cs typeface="Courier New"/>
                <a:sym typeface="Courier New"/>
              </a:rPr>
              <a:t>[</a:t>
            </a: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values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smtClean="0">
                <a:solidFill>
                  <a:srgbClr val="FF00FF"/>
                </a:solidFill>
                <a:latin typeface="Courier New"/>
                <a:ea typeface="Courier New"/>
                <a:cs typeface="Courier New"/>
                <a:sym typeface="Courier New"/>
              </a:rPr>
              <a:t>[</a:t>
            </a: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7F00"/>
                </a:solidFill>
                <a:latin typeface="Courier New"/>
                <a:ea typeface="Courier New"/>
                <a:cs typeface="Courier New"/>
                <a:sym typeface="Courier New"/>
              </a:rPr>
              <a:t>items</a:t>
            </a:r>
            <a:r>
              <a:rPr lang="en-US" sz="2500" b="1" i="0" u="none" strike="noStrike" cap="none" dirty="0" smtClean="0">
                <a:solidFill>
                  <a:srgbClr val="FF7F00"/>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smtClean="0">
                <a:solidFill>
                  <a:srgbClr val="FF7F00"/>
                </a:solidFill>
                <a:latin typeface="Courier New"/>
                <a:ea typeface="Courier New"/>
                <a:cs typeface="Courier New"/>
                <a:sym typeface="Courier New"/>
              </a:rPr>
              <a:t>[(</a:t>
            </a: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smtClean="0">
                <a:solidFill>
                  <a:srgbClr val="00FF00"/>
                </a:solidFill>
                <a:latin typeface="Courier New"/>
                <a:ea typeface="Courier New"/>
                <a:cs typeface="Courier New"/>
                <a:sym typeface="Courier New"/>
              </a:rPr>
              <a:t>jjj</a:t>
            </a:r>
            <a:r>
              <a:rPr lang="en-US" sz="2400" b="1" i="0" u="none" strike="noStrike" cap="none" dirty="0" smtClean="0">
                <a:solidFill>
                  <a:schemeClr val="lt1"/>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smtClean="0">
                <a:solidFill>
                  <a:schemeClr val="lt1"/>
                </a:solidFill>
                <a:latin typeface="Courier New"/>
                <a:ea typeface="Courier New"/>
                <a:cs typeface="Courier New"/>
                <a:sym typeface="Courier New"/>
              </a:rPr>
              <a:t>    print(</a:t>
            </a:r>
            <a:r>
              <a:rPr lang="en-US" sz="2400" b="1" i="0" u="none" strike="noStrike" cap="none" dirty="0" err="1" smtClean="0">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smtClean="0">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smtClean="0">
                <a:solidFill>
                  <a:srgbClr val="FF7F00"/>
                </a:solidFill>
                <a:latin typeface="Courier New"/>
                <a:ea typeface="Courier New"/>
                <a:cs typeface="Courier New"/>
                <a:sym typeface="Courier New"/>
              </a:rPr>
              <a:t>jan</a:t>
            </a:r>
            <a:r>
              <a:rPr lang="en-US" sz="2400" b="1"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smtClean="0">
                <a:solidFill>
                  <a:srgbClr val="FF7F00"/>
                </a:solidFill>
                <a:latin typeface="Courier New"/>
                <a:ea typeface="Courier New"/>
                <a:cs typeface="Courier New"/>
                <a:sym typeface="Courier New"/>
              </a:rPr>
              <a:t>chuck</a:t>
            </a:r>
            <a:r>
              <a:rPr lang="en-US" sz="2400" b="1" i="0" u="none" strike="noStrike" cap="none" dirty="0" smtClean="0">
                <a:solidFill>
                  <a:srgbClr val="FFFF00"/>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23851"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a:t>
            </a:r>
            <a:r>
              <a:rPr lang="en-US" sz="2600" b="1" i="0" u="none" strike="noStrike" cap="none" dirty="0" smtClean="0">
                <a:solidFill>
                  <a:srgbClr val="00FF00"/>
                </a:solidFill>
                <a:latin typeface="Courier New"/>
                <a:ea typeface="Courier New"/>
                <a:cs typeface="Courier New"/>
                <a:sym typeface="Courier New"/>
              </a:rPr>
              <a:t>input</a:t>
            </a:r>
            <a:r>
              <a:rPr lang="en-US" sz="26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r>
              <a:rPr lang="en-US" sz="2600" b="1" dirty="0" smtClean="0">
                <a:solidFill>
                  <a:srgbClr val="FF00FF"/>
                </a:solidFill>
                <a:latin typeface="Courier New"/>
                <a:ea typeface="Courier New"/>
                <a:cs typeface="Courier New"/>
                <a:sym typeface="Courier New"/>
              </a:rPr>
              <a:t>:</a:t>
            </a:r>
          </a:p>
          <a:p>
            <a:pPr lvl="0">
              <a:buClr>
                <a:srgbClr val="00FF00"/>
              </a:buClr>
              <a:buSzPct val="25000"/>
            </a:pPr>
            <a:r>
              <a:rPr lang="en-US" sz="2600" b="1" dirty="0" smtClean="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for </a:t>
            </a:r>
            <a:r>
              <a:rPr lang="en-US" sz="2600" b="1" i="0" u="none" strike="noStrike" cap="none" dirty="0">
                <a:solidFill>
                  <a:srgbClr val="FF00FF"/>
                </a:solidFill>
                <a:latin typeface="Courier New"/>
                <a:ea typeface="Courier New"/>
                <a:cs typeface="Courier New"/>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a:t>
            </a:r>
            <a:r>
              <a:rPr lang="en-US" sz="2600" b="1" i="0" u="none" strike="noStrike" cap="none" dirty="0">
                <a:solidFill>
                  <a:srgbClr val="FF00FF"/>
                </a:solidFill>
                <a:latin typeface="Courier New"/>
                <a:ea typeface="Courier New"/>
                <a:cs typeface="Courier New"/>
                <a:sym typeface="Courier New"/>
              </a:rPr>
              <a:t>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7F00"/>
                </a:solidFill>
                <a:latin typeface="Courier New"/>
                <a:ea typeface="Courier New"/>
                <a:cs typeface="Courier New"/>
                <a:sym typeface="Courier New"/>
              </a:rPr>
              <a:t>print(</a:t>
            </a:r>
            <a:r>
              <a:rPr lang="en-US" sz="2600" b="1" i="0" u="none" strike="noStrike" cap="none" dirty="0" err="1" smtClean="0">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smtClean="0">
                <a:solidFill>
                  <a:srgbClr val="FF7F00"/>
                </a:solidFill>
                <a:latin typeface="Courier New"/>
                <a:ea typeface="Courier New"/>
                <a:cs typeface="Courier New"/>
                <a:sym typeface="Courier New"/>
              </a:rPr>
              <a:t>bigcount</a:t>
            </a:r>
            <a:r>
              <a:rPr lang="en-US" sz="2600" b="1" i="0" u="none" strike="noStrike" cap="none" dirty="0" smtClean="0">
                <a:solidFill>
                  <a:srgbClr val="FF7F00"/>
                </a:solidFill>
                <a:latin typeface="Courier New"/>
                <a:ea typeface="Courier New"/>
                <a:cs typeface="Courier New"/>
                <a:sym typeface="Courier New"/>
              </a:rPr>
              <a:t>)</a:t>
            </a:r>
            <a:endParaRPr lang="en-US" sz="2600" b="1"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8299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smtClean="0">
                <a:solidFill>
                  <a:srgbClr val="FFFF00"/>
                </a:solidFill>
                <a:latin typeface="Arial"/>
                <a:ea typeface="Arial"/>
                <a:cs typeface="Arial"/>
                <a:sym typeface="Arial"/>
              </a:rPr>
              <a:t>”?</a:t>
            </a:r>
            <a:endParaRPr lang="en-US" sz="7600" b="0" i="0" u="none" strike="noStrike" cap="none">
              <a:solidFill>
                <a:srgbClr val="FFFF00"/>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x</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err="1">
                <a:solidFill>
                  <a:srgbClr val="FF00FF"/>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['money']</a:t>
            </a:r>
            <a:r>
              <a:rPr lang="en-US" sz="2400" b="1" i="0" u="none" strike="noStrike" cap="none" dirty="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['tissues']</a:t>
            </a:r>
            <a:r>
              <a:rPr lang="en-US" sz="2400" b="1" i="0" u="none" strike="noStrike" cap="none" dirty="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'candy': 3}</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smtClean="0">
                <a:solidFill>
                  <a:srgbClr val="00FFFF"/>
                </a:solidFill>
                <a:latin typeface="Courier New"/>
                <a:ea typeface="Courier New"/>
                <a:cs typeface="Courier New"/>
                <a:sym typeface="Courier New"/>
              </a:rPr>
              <a:t>']</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+ 2</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a:t>
            </a:r>
            <a:r>
              <a:rPr lang="en-US" sz="2400" b="1" i="0" u="none" strike="noStrike" cap="none" dirty="0">
                <a:solidFill>
                  <a:srgbClr val="00FFFF"/>
                </a:solidFill>
                <a:latin typeface="Courier New"/>
                <a:ea typeface="Courier New"/>
                <a:cs typeface="Courier New"/>
                <a:sym typeface="Courier New"/>
              </a:rPr>
              <a:t>'candy': 5</a:t>
            </a:r>
            <a:r>
              <a:rPr lang="en-US" sz="24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21, 183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FF"/>
                </a:solidFill>
                <a:latin typeface="Courier New"/>
                <a:ea typeface="Courier New"/>
                <a:cs typeface="Courier New"/>
                <a:sym typeface="Courier New"/>
              </a:rPr>
              <a:t>0</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23, 183</a:t>
            </a:r>
            <a:r>
              <a:rPr lang="en-US" sz="3000" b="1" i="0" u="none" strike="noStrike" cap="none" dirty="0">
                <a:solidFill>
                  <a:srgbClr val="00FF00"/>
                </a:solidFill>
                <a:latin typeface="Courier New"/>
                <a:ea typeface="Courier New"/>
                <a:cs typeface="Courier New"/>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0000FF"/>
                </a:solidFill>
                <a:latin typeface="Courier New"/>
                <a:ea typeface="Courier New"/>
                <a:cs typeface="Courier New"/>
                <a:sym typeface="Courier New"/>
              </a:rPr>
              <a:t>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23</a:t>
            </a:r>
            <a:r>
              <a:rPr lang="en-US" sz="3000" b="1" i="0" u="none" strike="noStrike" cap="none" dirty="0">
                <a:solidFill>
                  <a:srgbClr val="FF00FF"/>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13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a:solidFill>
                  <a:srgbClr val="0000FF"/>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183</a:t>
            </a:r>
            <a:r>
              <a:rPr lang="en-US" sz="2800" b="1" i="0" u="none" strike="noStrike" cap="none" dirty="0">
                <a:solidFill>
                  <a:srgbClr val="00FF00"/>
                </a:solidFill>
                <a:latin typeface="Courier New"/>
                <a:ea typeface="Courier New"/>
                <a:cs typeface="Courier New"/>
                <a:sym typeface="Courier New"/>
              </a:rPr>
              <a:t>)</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21, 183</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00"/>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23, 183</a:t>
            </a:r>
            <a:r>
              <a:rPr lang="en-US" sz="2800" b="1" i="0" u="none" strike="noStrike" cap="none" dirty="0">
                <a:solidFill>
                  <a:srgbClr val="00FF00"/>
                </a:solidFill>
                <a:latin typeface="Courier New"/>
                <a:ea typeface="Courier New"/>
                <a:cs typeface="Courier New"/>
                <a:sym typeface="Courier New"/>
              </a:rPr>
              <a:t>]</a:t>
            </a:r>
          </a:p>
        </p:txBody>
      </p:sp>
      <p:sp>
        <p:nvSpPr>
          <p:cNvPr id="274" name="Shape 274"/>
          <p:cNvSpPr txBox="1"/>
          <p:nvPr/>
        </p:nvSpPr>
        <p:spPr>
          <a:xfrm>
            <a:off x="21113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err="1">
                <a:solidFill>
                  <a:srgbClr val="00FFFF"/>
                </a:solidFill>
                <a:latin typeface="Courier New"/>
                <a:ea typeface="Courier New"/>
                <a:cs typeface="Courier New"/>
                <a:sym typeface="Courier New"/>
              </a:rPr>
              <a:t>dict</a:t>
            </a:r>
            <a:r>
              <a:rPr lang="en-US" sz="28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23</a:t>
            </a:r>
            <a:r>
              <a:rPr lang="en-US" sz="2800" b="1" i="0" u="none" strike="noStrike" cap="none" dirty="0">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3103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2976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1293475" y="70723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0596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513508"/>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510208"/>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510208"/>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4710108"/>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2261</Words>
  <Application>Microsoft Macintosh PowerPoint</Application>
  <PresentationFormat>Custom</PresentationFormat>
  <Paragraphs>319</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Cabin</vt:lpstr>
      <vt:lpstr>Courier New</vt:lpstr>
      <vt:lpstr>Gill Sans</vt:lpstr>
      <vt:lpstr>ヒラギノ角ゴ ProN W3</vt:lpstr>
      <vt:lpstr>Arial</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38</cp:revision>
  <dcterms:modified xsi:type="dcterms:W3CDTF">2016-11-18T18:15:02Z</dcterms:modified>
</cp:coreProperties>
</file>