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4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1160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 b="1" dirty="0" smtClean="0">
                <a:solidFill>
                  <a:srgbClr val="FFF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6716713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788025" cy="501604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54112" y="2603500"/>
            <a:ext cx="8920987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187359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9840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215163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1173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28</cp:revision>
  <dcterms:modified xsi:type="dcterms:W3CDTF">2016-11-23T12:35:11Z</dcterms:modified>
</cp:coreProperties>
</file>