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1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92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7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1542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69740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78023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63296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err="1" smtClean="0"/>
              <a:t>RegEx</a:t>
            </a:r>
            <a:r>
              <a:rPr lang="is-I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5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’]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4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4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(\S+@\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S+)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3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330878" y="883957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</a:t>
            </a:r>
            <a:r>
              <a:rPr lang="en-US" sz="57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57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57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  <a:endParaRPr lang="en-US" sz="57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</a:t>
            </a:r>
            <a:r>
              <a:rPr lang="en-US" sz="57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]+</a:t>
            </a:r>
            <a:r>
              <a:rPr lang="en-US" sz="57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57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9329530" y="814388"/>
            <a:ext cx="575817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60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1677144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print('Maximum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:', max(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“Find” </a:t>
            </a: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or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“Search”</a:t>
            </a:r>
            <a:endParaRPr lang="en-US" sz="3800" u="none" strike="noStrike" cap="none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en-US" sz="3600" u="none" strike="noStrike" cap="none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portions of a string that match your regular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expression,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1946</Words>
  <Application>Microsoft Macintosh PowerPoint</Application>
  <PresentationFormat>Custom</PresentationFormat>
  <Paragraphs>306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Regular</vt:lpstr>
      <vt:lpstr>Cabin</vt:lpstr>
      <vt:lpstr>Courier New</vt:lpstr>
      <vt:lpstr>Gill Sans</vt:lpstr>
      <vt:lpstr>ヒラギノ角ゴ ProN W3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Advanced RegEx…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Microsoft Office User</cp:lastModifiedBy>
  <cp:revision>42</cp:revision>
  <dcterms:modified xsi:type="dcterms:W3CDTF">2016-11-23T12:35:50Z</dcterms:modified>
</cp:coreProperties>
</file>