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0" y="645550"/>
            <a:ext cx="8839203" cy="37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500300" y="3270325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69000" y="2854650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46025" y="3270325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46025" y="2916325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83675" y="3208650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263950" y="3007925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38250" y="3121925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54875" y="3082400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45300" y="3208650"/>
            <a:ext cx="16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172325" y="295147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10400" y="3208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627875" y="3208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362725" y="3208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362725" y="295147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418650" y="23947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524125" y="1887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106225" y="2500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000750" y="23101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251300" y="20407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198925" y="170397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897025" y="193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230275" y="2285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368400" y="2002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901650" y="23101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011175" y="20407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039775" y="17291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621875" y="2356388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721875" y="193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485500" y="1887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354325" y="235640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241250" y="1887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075350" y="224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92000" y="2002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931225" y="175770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</a:t>
            </a:r>
            <a:r>
              <a:rPr lang="en" sz="1100">
                <a:solidFill>
                  <a:schemeClr val="lt1"/>
                </a:solidFill>
              </a:rPr>
              <a:t>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697475" y="2285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635575" y="193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773075" y="243287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877550" y="224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944225" y="193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493300" y="235640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383775" y="19561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245300" y="235640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119525" y="1887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43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83250" y="235640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869425" y="1887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45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717525" y="23101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46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473200" y="247097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47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374125" y="22412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48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565350" y="20026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49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535375" y="1668825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50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088950" y="2040750"/>
            <a:ext cx="4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51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