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6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271C-4599-4785-9F4E-44E749D80C24}" type="datetimeFigureOut">
              <a:rPr lang="en-IN" smtClean="0"/>
              <a:t>21-02-2012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890A-3D27-43AA-953B-78F997617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3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271C-4599-4785-9F4E-44E749D80C24}" type="datetimeFigureOut">
              <a:rPr lang="en-IN" smtClean="0"/>
              <a:t>21-02-2012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890A-3D27-43AA-953B-78F997617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38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271C-4599-4785-9F4E-44E749D80C24}" type="datetimeFigureOut">
              <a:rPr lang="en-IN" smtClean="0"/>
              <a:t>21-02-2012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890A-3D27-43AA-953B-78F997617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06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271C-4599-4785-9F4E-44E749D80C24}" type="datetimeFigureOut">
              <a:rPr lang="en-IN" smtClean="0"/>
              <a:t>21-02-2012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890A-3D27-43AA-953B-78F997617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09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271C-4599-4785-9F4E-44E749D80C24}" type="datetimeFigureOut">
              <a:rPr lang="en-IN" smtClean="0"/>
              <a:t>21-02-2012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890A-3D27-43AA-953B-78F997617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68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271C-4599-4785-9F4E-44E749D80C24}" type="datetimeFigureOut">
              <a:rPr lang="en-IN" smtClean="0"/>
              <a:t>21-02-2012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890A-3D27-43AA-953B-78F997617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22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271C-4599-4785-9F4E-44E749D80C24}" type="datetimeFigureOut">
              <a:rPr lang="en-IN" smtClean="0"/>
              <a:t>21-02-2012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890A-3D27-43AA-953B-78F997617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84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271C-4599-4785-9F4E-44E749D80C24}" type="datetimeFigureOut">
              <a:rPr lang="en-IN" smtClean="0"/>
              <a:t>21-02-2012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890A-3D27-43AA-953B-78F997617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87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271C-4599-4785-9F4E-44E749D80C24}" type="datetimeFigureOut">
              <a:rPr lang="en-IN" smtClean="0"/>
              <a:t>21-02-2012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890A-3D27-43AA-953B-78F997617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89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271C-4599-4785-9F4E-44E749D80C24}" type="datetimeFigureOut">
              <a:rPr lang="en-IN" smtClean="0"/>
              <a:t>21-02-2012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890A-3D27-43AA-953B-78F997617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9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271C-4599-4785-9F4E-44E749D80C24}" type="datetimeFigureOut">
              <a:rPr lang="en-IN" smtClean="0"/>
              <a:t>21-02-2012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890A-3D27-43AA-953B-78F997617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99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3271C-4599-4785-9F4E-44E749D80C24}" type="datetimeFigureOut">
              <a:rPr lang="en-IN" smtClean="0"/>
              <a:t>21-02-2012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7890A-3D27-43AA-953B-78F997617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9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1fRpTMHjcR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Pylon	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Monsters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8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69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93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Intorduction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en-US" dirty="0" smtClean="0"/>
              <a:t>1990 technology and biology tied up together </a:t>
            </a:r>
          </a:p>
          <a:p>
            <a:r>
              <a:rPr lang="en-US" dirty="0" smtClean="0"/>
              <a:t>To revel the genetic code of </a:t>
            </a:r>
            <a:r>
              <a:rPr lang="en-US" dirty="0" err="1" smtClean="0"/>
              <a:t>humam</a:t>
            </a:r>
            <a:r>
              <a:rPr lang="en-US" dirty="0" smtClean="0"/>
              <a:t> and to </a:t>
            </a:r>
            <a:r>
              <a:rPr lang="en-US" dirty="0" err="1" smtClean="0"/>
              <a:t>manupulate</a:t>
            </a:r>
            <a:r>
              <a:rPr lang="en-US" dirty="0" smtClean="0"/>
              <a:t> these codes in other species and plants and animals.</a:t>
            </a:r>
          </a:p>
          <a:p>
            <a:r>
              <a:rPr lang="en-US" dirty="0" smtClean="0"/>
              <a:t>A mouse with human hear is said as monster here.</a:t>
            </a:r>
          </a:p>
          <a:p>
            <a:r>
              <a:rPr lang="en-US" dirty="0" smtClean="0"/>
              <a:t>Artist </a:t>
            </a:r>
            <a:r>
              <a:rPr lang="en-US" dirty="0" err="1" smtClean="0"/>
              <a:t>srated</a:t>
            </a:r>
            <a:r>
              <a:rPr lang="en-US" dirty="0" smtClean="0"/>
              <a:t> to discriminate between the made  and the born.</a:t>
            </a:r>
          </a:p>
          <a:p>
            <a:r>
              <a:rPr lang="en-US" dirty="0" smtClean="0"/>
              <a:t>cyborgs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8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dirty="0" smtClean="0"/>
              <a:t>Living in systems</a:t>
            </a:r>
          </a:p>
          <a:p>
            <a:r>
              <a:rPr lang="en-US" dirty="0" smtClean="0"/>
              <a:t>With the emergence of cybernetics artist turned to the figure of the systems</a:t>
            </a:r>
          </a:p>
          <a:p>
            <a:r>
              <a:rPr lang="en-IN" dirty="0"/>
              <a:t>1968 theorist</a:t>
            </a:r>
          </a:p>
          <a:p>
            <a:r>
              <a:rPr lang="en-IN" dirty="0"/>
              <a:t>Jack Burnham declared that "we are now in transition from an object-oriented </a:t>
            </a:r>
            <a:r>
              <a:rPr lang="en-IN" dirty="0" smtClean="0"/>
              <a:t>to a </a:t>
            </a:r>
            <a:r>
              <a:rPr lang="en-IN" dirty="0"/>
              <a:t>systems-oriented </a:t>
            </a:r>
            <a:r>
              <a:rPr lang="en-IN" dirty="0" smtClean="0"/>
              <a:t>culture.</a:t>
            </a:r>
          </a:p>
          <a:p>
            <a:r>
              <a:rPr lang="en-US" dirty="0" smtClean="0"/>
              <a:t>Artists </a:t>
            </a:r>
            <a:r>
              <a:rPr lang="en-US" dirty="0" err="1" smtClean="0"/>
              <a:t>strated</a:t>
            </a:r>
            <a:r>
              <a:rPr lang="en-US" dirty="0" smtClean="0"/>
              <a:t> defining the structure and boundaries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74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b="1" dirty="0" smtClean="0"/>
              <a:t>Environmental art</a:t>
            </a:r>
            <a:endParaRPr lang="en-IN" b="1" dirty="0" smtClean="0"/>
          </a:p>
          <a:p>
            <a:endParaRPr lang="en-IN" dirty="0"/>
          </a:p>
          <a:p>
            <a:r>
              <a:rPr lang="en-IN" dirty="0" smtClean="0"/>
              <a:t>Hans </a:t>
            </a:r>
            <a:r>
              <a:rPr lang="en-IN" dirty="0" err="1" smtClean="0"/>
              <a:t>Haacke's</a:t>
            </a:r>
            <a:r>
              <a:rPr lang="en-IN" dirty="0" smtClean="0"/>
              <a:t> Condensation Cube</a:t>
            </a:r>
          </a:p>
          <a:p>
            <a:r>
              <a:rPr lang="en-IN" dirty="0" smtClean="0"/>
              <a:t>A system with no moving parts , a sealed </a:t>
            </a:r>
            <a:r>
              <a:rPr lang="en-IN" dirty="0" err="1" smtClean="0"/>
              <a:t>perpex</a:t>
            </a:r>
            <a:r>
              <a:rPr lang="en-IN" dirty="0" smtClean="0"/>
              <a:t> box with water </a:t>
            </a:r>
          </a:p>
          <a:p>
            <a:r>
              <a:rPr lang="en-IN" dirty="0" smtClean="0"/>
              <a:t>The boundary of the cube creates the dynamic of air ,</a:t>
            </a:r>
            <a:r>
              <a:rPr lang="en-IN" dirty="0" err="1" smtClean="0"/>
              <a:t>heat,water</a:t>
            </a:r>
            <a:r>
              <a:rPr lang="en-IN" dirty="0" smtClean="0"/>
              <a:t> and </a:t>
            </a:r>
            <a:r>
              <a:rPr lang="en-IN" dirty="0" err="1" smtClean="0"/>
              <a:t>gratvity</a:t>
            </a:r>
            <a:r>
              <a:rPr lang="en-IN" dirty="0" smtClean="0"/>
              <a:t> .</a:t>
            </a:r>
          </a:p>
          <a:p>
            <a:r>
              <a:rPr lang="en-IN" dirty="0" smtClean="0"/>
              <a:t>Creating droplet pattern ,this is used to give feedback to the machine which monitors the humidity in a </a:t>
            </a:r>
            <a:r>
              <a:rPr lang="en-IN" dirty="0" err="1" smtClean="0"/>
              <a:t>museus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2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951" y="1124744"/>
            <a:ext cx="5502019" cy="425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81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dirty="0" smtClean="0"/>
              <a:t>Another work of </a:t>
            </a:r>
            <a:r>
              <a:rPr lang="en-US" dirty="0" err="1" smtClean="0"/>
              <a:t>Haackes</a:t>
            </a:r>
            <a:r>
              <a:rPr lang="en-US" dirty="0" smtClean="0"/>
              <a:t> is to turn the filthy river water not as drinking water but for goldfish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20888"/>
            <a:ext cx="5164578" cy="342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5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IN" dirty="0" smtClean="0"/>
              <a:t>Mayer Harrison and Newton Harrison</a:t>
            </a:r>
          </a:p>
          <a:p>
            <a:r>
              <a:rPr lang="en-US" dirty="0" smtClean="0"/>
              <a:t>Showcased the ecosystem with </a:t>
            </a:r>
            <a:r>
              <a:rPr lang="en-US" dirty="0" err="1" smtClean="0"/>
              <a:t>dunliella</a:t>
            </a:r>
            <a:r>
              <a:rPr lang="en-US" dirty="0" smtClean="0"/>
              <a:t> algae and brine shrimp </a:t>
            </a:r>
          </a:p>
          <a:p>
            <a:r>
              <a:rPr lang="en-US" dirty="0" smtClean="0"/>
              <a:t>The interaction between them changes the salinity of the water</a:t>
            </a:r>
          </a:p>
          <a:p>
            <a:r>
              <a:rPr lang="en-US" dirty="0" smtClean="0"/>
              <a:t>Producing patterns with the change in colors of the algae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789040"/>
            <a:ext cx="4248472" cy="2779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19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IN" dirty="0" smtClean="0"/>
              <a:t>symbiosis and the </a:t>
            </a:r>
            <a:r>
              <a:rPr lang="en-IN" dirty="0" err="1" smtClean="0"/>
              <a:t>lifeworld</a:t>
            </a:r>
            <a:endParaRPr lang="en-IN" dirty="0" smtClean="0"/>
          </a:p>
          <a:p>
            <a:r>
              <a:rPr lang="en-US" dirty="0" smtClean="0"/>
              <a:t>Symbiosis means mutually beneficial relation ship between living things</a:t>
            </a:r>
          </a:p>
          <a:p>
            <a:r>
              <a:rPr lang="en-US" dirty="0" smtClean="0"/>
              <a:t>Mutualism</a:t>
            </a:r>
          </a:p>
          <a:p>
            <a:r>
              <a:rPr lang="en-US" dirty="0" err="1" smtClean="0"/>
              <a:t>Comensalism</a:t>
            </a:r>
            <a:endParaRPr lang="en-US" dirty="0" smtClean="0"/>
          </a:p>
          <a:p>
            <a:r>
              <a:rPr lang="en-US" dirty="0" smtClean="0"/>
              <a:t>Parasitism</a:t>
            </a:r>
          </a:p>
          <a:p>
            <a:r>
              <a:rPr lang="en-IN" dirty="0" err="1" smtClean="0"/>
              <a:t>amensalsism</a:t>
            </a:r>
            <a:r>
              <a:rPr lang="en-IN" dirty="0" smtClean="0"/>
              <a:t>, where one organism is harmed and the other unaffected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4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Hybrids circuits</a:t>
            </a:r>
          </a:p>
          <a:p>
            <a:r>
              <a:rPr lang="en-US" dirty="0" smtClean="0"/>
              <a:t>Fish plant rack(2004)</a:t>
            </a:r>
          </a:p>
          <a:p>
            <a:r>
              <a:rPr lang="en-US" dirty="0" smtClean="0"/>
              <a:t>The elephant fish instructs the actions of the robot </a:t>
            </a:r>
          </a:p>
          <a:p>
            <a:r>
              <a:rPr lang="en-US" dirty="0" smtClean="0"/>
              <a:t>The robot monitors the </a:t>
            </a:r>
            <a:r>
              <a:rPr lang="en-US" dirty="0" err="1" smtClean="0"/>
              <a:t>developmetns</a:t>
            </a:r>
            <a:r>
              <a:rPr lang="en-US" dirty="0" smtClean="0"/>
              <a:t> of the plant in </a:t>
            </a:r>
            <a:r>
              <a:rPr lang="en-US" dirty="0" err="1" smtClean="0"/>
              <a:t>hrydrophonic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The robot in turn relays the image of the plant to the fish</a:t>
            </a:r>
          </a:p>
          <a:p>
            <a:r>
              <a:rPr lang="en-US" dirty="0" smtClean="0"/>
              <a:t>A real connection occurs</a:t>
            </a:r>
          </a:p>
          <a:p>
            <a:r>
              <a:rPr lang="en-IN" dirty="0" smtClean="0">
                <a:hlinkClick r:id="rId2"/>
              </a:rPr>
              <a:t>http://www.youtube.com/watch?v=1fRpTMHjcRA</a:t>
            </a:r>
            <a:endParaRPr lang="en-IN" dirty="0" smtClean="0"/>
          </a:p>
          <a:p>
            <a:r>
              <a:rPr lang="en-US" dirty="0" smtClean="0"/>
              <a:t>Bio artificial ecosystem is influenced by others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7256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282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Pylon  </vt:lpstr>
      <vt:lpstr>Intorduction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Pylon</dc:title>
  <dc:creator>Aravind krats</dc:creator>
  <cp:lastModifiedBy>Aravind krats</cp:lastModifiedBy>
  <cp:revision>10</cp:revision>
  <dcterms:created xsi:type="dcterms:W3CDTF">2012-02-21T01:37:35Z</dcterms:created>
  <dcterms:modified xsi:type="dcterms:W3CDTF">2012-02-21T04:01:47Z</dcterms:modified>
</cp:coreProperties>
</file>