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98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4/6/2024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a:t>
            </a:r>
            <a:r>
              <a:rPr lang="en-US" sz="1100" b="0" i="0" u="none" strike="noStrike" cap="none" dirty="0" err="1" smtClean="0">
                <a:solidFill>
                  <a:schemeClr val="tx1"/>
                </a:solidFill>
                <a:latin typeface="Arial"/>
                <a:ea typeface="Arial"/>
                <a:cs typeface="Arial"/>
                <a:sym typeface="Arial"/>
              </a:rPr>
              <a:t>Aravindram</a:t>
            </a:r>
            <a:r>
              <a:rPr lang="en-US" sz="1100" b="0" i="0" u="none" strike="noStrike" cap="none" dirty="0" smtClean="0">
                <a:solidFill>
                  <a:schemeClr val="tx1"/>
                </a:solidFill>
                <a:latin typeface="Arial"/>
                <a:ea typeface="Arial"/>
                <a:cs typeface="Arial"/>
                <a:sym typeface="Arial"/>
              </a:rPr>
              <a:t> V</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a:t>
            </a:r>
            <a:r>
              <a:rPr lang="en-US" sz="1100" b="0" i="0" u="none" strike="noStrike" cap="none" smtClean="0">
                <a:solidFill>
                  <a:schemeClr val="tx1"/>
                </a:solidFill>
                <a:latin typeface="Arial"/>
                <a:ea typeface="Arial"/>
                <a:cs typeface="Arial"/>
                <a:sym typeface="Arial"/>
              </a:rPr>
              <a:t>720921104014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155</TotalTime>
  <Words>1180</Words>
  <Application>Microsoft Office PowerPoint</Application>
  <PresentationFormat>On-screen Show (16:9)</PresentationFormat>
  <Paragraphs>71</Paragraphs>
  <Slides>16</Slides>
  <Notes>10</Notes>
  <HiddenSlides>0</HiddenSlides>
  <MMClips>0</MMClips>
  <ScaleCrop>false</ScaleCrop>
  <HeadingPairs>
    <vt:vector size="6" baseType="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18"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jct</cp:lastModifiedBy>
  <cp:revision>11</cp:revision>
  <dcterms:modified xsi:type="dcterms:W3CDTF">2024-04-06T09:59:43Z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