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6"/>
  </p:notesMasterIdLst>
  <p:sldIdLst>
    <p:sldId id="256" r:id="rId5"/>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guide id="3" orient="horz" pos="10368" userDrawn="1">
          <p15:clr>
            <a:srgbClr val="A4A3A4"/>
          </p15:clr>
        </p15:guide>
        <p15:guide id="4"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099F"/>
    <a:srgbClr val="A70034"/>
    <a:srgbClr val="8A8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624D8A-A0DF-4EB2-A648-16AB14E054E0}">
  <a:tblStyle styleId="{D5624D8A-A0DF-4EB2-A648-16AB14E054E0}"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38"/>
  </p:normalViewPr>
  <p:slideViewPr>
    <p:cSldViewPr snapToGrid="0">
      <p:cViewPr varScale="1">
        <p:scale>
          <a:sx n="18" d="100"/>
          <a:sy n="18" d="100"/>
        </p:scale>
        <p:origin x="29" y="317"/>
      </p:cViewPr>
      <p:guideLst>
        <p:guide orient="horz" pos="12096"/>
        <p:guide pos="16128"/>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rrows, Prof. Stephen C." userId="9c8e1ffd-933e-4a22-8ba0-5624a44d3081" providerId="ADAL" clId="{3573A0C1-AEFC-499E-8691-D965C1A00030}"/>
    <pc:docChg chg="undo custSel modSld">
      <pc:chgData name="Burrows, Prof. Stephen C." userId="9c8e1ffd-933e-4a22-8ba0-5624a44d3081" providerId="ADAL" clId="{3573A0C1-AEFC-499E-8691-D965C1A00030}" dt="2022-10-31T19:35:47.997" v="105" actId="14100"/>
      <pc:docMkLst>
        <pc:docMk/>
      </pc:docMkLst>
      <pc:sldChg chg="addSp delSp modSp">
        <pc:chgData name="Burrows, Prof. Stephen C." userId="9c8e1ffd-933e-4a22-8ba0-5624a44d3081" providerId="ADAL" clId="{3573A0C1-AEFC-499E-8691-D965C1A00030}" dt="2022-10-31T19:35:47.997" v="105" actId="14100"/>
        <pc:sldMkLst>
          <pc:docMk/>
          <pc:sldMk cId="0" sldId="256"/>
        </pc:sldMkLst>
        <pc:spChg chg="add mod">
          <ac:chgData name="Burrows, Prof. Stephen C." userId="9c8e1ffd-933e-4a22-8ba0-5624a44d3081" providerId="ADAL" clId="{3573A0C1-AEFC-499E-8691-D965C1A00030}" dt="2022-10-31T19:32:34.441" v="16" actId="6549"/>
          <ac:spMkLst>
            <pc:docMk/>
            <pc:sldMk cId="0" sldId="256"/>
            <ac:spMk id="27" creationId="{903DD7C7-FB5A-4F12-B725-1A2FF37B6980}"/>
          </ac:spMkLst>
        </pc:spChg>
        <pc:spChg chg="add mod">
          <ac:chgData name="Burrows, Prof. Stephen C." userId="9c8e1ffd-933e-4a22-8ba0-5624a44d3081" providerId="ADAL" clId="{3573A0C1-AEFC-499E-8691-D965C1A00030}" dt="2022-10-31T19:32:13.071" v="14" actId="1076"/>
          <ac:spMkLst>
            <pc:docMk/>
            <pc:sldMk cId="0" sldId="256"/>
            <ac:spMk id="28" creationId="{C86460F9-3D70-41D2-9B7F-BF29B3526ABE}"/>
          </ac:spMkLst>
        </pc:spChg>
        <pc:spChg chg="add del mod">
          <ac:chgData name="Burrows, Prof. Stephen C." userId="9c8e1ffd-933e-4a22-8ba0-5624a44d3081" providerId="ADAL" clId="{3573A0C1-AEFC-499E-8691-D965C1A00030}" dt="2022-10-31T19:33:34.329" v="50"/>
          <ac:spMkLst>
            <pc:docMk/>
            <pc:sldMk cId="0" sldId="256"/>
            <ac:spMk id="29" creationId="{6CFB7B8A-1A22-4FD1-AA75-676B5B8B61BD}"/>
          </ac:spMkLst>
        </pc:spChg>
        <pc:spChg chg="add mod">
          <ac:chgData name="Burrows, Prof. Stephen C." userId="9c8e1ffd-933e-4a22-8ba0-5624a44d3081" providerId="ADAL" clId="{3573A0C1-AEFC-499E-8691-D965C1A00030}" dt="2022-10-31T19:33:32.733" v="48" actId="1036"/>
          <ac:spMkLst>
            <pc:docMk/>
            <pc:sldMk cId="0" sldId="256"/>
            <ac:spMk id="30" creationId="{67CBA447-3570-4929-86CD-40932A263B74}"/>
          </ac:spMkLst>
        </pc:spChg>
        <pc:spChg chg="mod">
          <ac:chgData name="Burrows, Prof. Stephen C." userId="9c8e1ffd-933e-4a22-8ba0-5624a44d3081" providerId="ADAL" clId="{3573A0C1-AEFC-499E-8691-D965C1A00030}" dt="2022-10-31T19:35:35.538" v="104" actId="6549"/>
          <ac:spMkLst>
            <pc:docMk/>
            <pc:sldMk cId="0" sldId="256"/>
            <ac:spMk id="91" creationId="{00000000-0000-0000-0000-000000000000}"/>
          </ac:spMkLst>
        </pc:spChg>
        <pc:spChg chg="mod">
          <ac:chgData name="Burrows, Prof. Stephen C." userId="9c8e1ffd-933e-4a22-8ba0-5624a44d3081" providerId="ADAL" clId="{3573A0C1-AEFC-499E-8691-D965C1A00030}" dt="2022-10-31T19:35:47.997" v="105" actId="14100"/>
          <ac:spMkLst>
            <pc:docMk/>
            <pc:sldMk cId="0" sldId="256"/>
            <ac:spMk id="92" creationId="{00000000-0000-0000-0000-000000000000}"/>
          </ac:spMkLst>
        </pc:spChg>
        <pc:spChg chg="mod">
          <ac:chgData name="Burrows, Prof. Stephen C." userId="9c8e1ffd-933e-4a22-8ba0-5624a44d3081" providerId="ADAL" clId="{3573A0C1-AEFC-499E-8691-D965C1A00030}" dt="2022-10-31T19:32:41.366" v="17" actId="1076"/>
          <ac:spMkLst>
            <pc:docMk/>
            <pc:sldMk cId="0" sldId="256"/>
            <ac:spMk id="95" creationId="{00000000-0000-0000-0000-000000000000}"/>
          </ac:spMkLst>
        </pc:spChg>
        <pc:spChg chg="mod">
          <ac:chgData name="Burrows, Prof. Stephen C." userId="9c8e1ffd-933e-4a22-8ba0-5624a44d3081" providerId="ADAL" clId="{3573A0C1-AEFC-499E-8691-D965C1A00030}" dt="2022-10-31T19:33:42.625" v="51" actId="1076"/>
          <ac:spMkLst>
            <pc:docMk/>
            <pc:sldMk cId="0" sldId="256"/>
            <ac:spMk id="98" creationId="{00000000-0000-0000-0000-000000000000}"/>
          </ac:spMkLst>
        </pc:spChg>
        <pc:spChg chg="mod">
          <ac:chgData name="Burrows, Prof. Stephen C." userId="9c8e1ffd-933e-4a22-8ba0-5624a44d3081" providerId="ADAL" clId="{3573A0C1-AEFC-499E-8691-D965C1A00030}" dt="2022-10-31T19:32:32.063" v="15" actId="6549"/>
          <ac:spMkLst>
            <pc:docMk/>
            <pc:sldMk cId="0" sldId="256"/>
            <ac:spMk id="102" creationId="{00000000-0000-0000-0000-000000000000}"/>
          </ac:spMkLst>
        </pc:spChg>
        <pc:picChg chg="del">
          <ac:chgData name="Burrows, Prof. Stephen C." userId="9c8e1ffd-933e-4a22-8ba0-5624a44d3081" providerId="ADAL" clId="{3573A0C1-AEFC-499E-8691-D965C1A00030}" dt="2022-10-31T19:31:00.792" v="0" actId="478"/>
          <ac:picMkLst>
            <pc:docMk/>
            <pc:sldMk cId="0" sldId="256"/>
            <ac:picMk id="8" creationId="{8C01C625-4792-439C-845D-6EB52FAF92D6}"/>
          </ac:picMkLst>
        </pc:picChg>
        <pc:picChg chg="add mod">
          <ac:chgData name="Burrows, Prof. Stephen C." userId="9c8e1ffd-933e-4a22-8ba0-5624a44d3081" providerId="ADAL" clId="{3573A0C1-AEFC-499E-8691-D965C1A00030}" dt="2022-10-31T19:31:45.994" v="11" actId="1036"/>
          <ac:picMkLst>
            <pc:docMk/>
            <pc:sldMk cId="0" sldId="256"/>
            <ac:picMk id="26" creationId="{E8433ED9-1109-47FD-B49B-D2E37E165D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Shape 5"/>
          <p:cNvSpPr>
            <a:spLocks noGrp="1" noRot="1" noChangeAspect="1"/>
          </p:cNvSpPr>
          <p:nvPr>
            <p:ph type="sldImg" idx="3"/>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70307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Shape 86"/>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2015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17" name="Shape 17"/>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18" name="Shape 18"/>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3291840" y="5387343"/>
            <a:ext cx="37307520" cy="11460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18000"/>
              <a:buFont typeface="Calibri"/>
              <a:buNone/>
              <a:defRPr sz="2700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9pPr>
          </a:lstStyle>
          <a:p>
            <a:endParaRPr/>
          </a:p>
        </p:txBody>
      </p:sp>
      <p:sp>
        <p:nvSpPr>
          <p:cNvPr id="21" name="Shape 21"/>
          <p:cNvSpPr txBox="1">
            <a:spLocks noGrp="1"/>
          </p:cNvSpPr>
          <p:nvPr>
            <p:ph type="subTitle" idx="1"/>
          </p:nvPr>
        </p:nvSpPr>
        <p:spPr>
          <a:xfrm>
            <a:off x="5486400" y="17289783"/>
            <a:ext cx="32918400" cy="7947450"/>
          </a:xfrm>
          <a:prstGeom prst="rect">
            <a:avLst/>
          </a:prstGeom>
          <a:noFill/>
          <a:ln>
            <a:noFill/>
          </a:ln>
        </p:spPr>
        <p:txBody>
          <a:bodyPr spcFirstLastPara="1" wrap="square" lIns="91425" tIns="45700" rIns="91425" bIns="45700" anchor="t" anchorCtr="0"/>
          <a:lstStyle>
            <a:lvl1pPr marR="0" lvl="0" algn="ctr" rtl="0">
              <a:lnSpc>
                <a:spcPct val="90000"/>
              </a:lnSpc>
              <a:spcBef>
                <a:spcPts val="4501"/>
              </a:spcBef>
              <a:spcAft>
                <a:spcPts val="0"/>
              </a:spcAft>
              <a:buClr>
                <a:schemeClr val="dk1"/>
              </a:buClr>
              <a:buSzPts val="7200"/>
              <a:buFont typeface="Arial"/>
              <a:buNone/>
              <a:defRPr sz="10800" b="0" i="0" u="none" strike="noStrike" cap="none">
                <a:solidFill>
                  <a:schemeClr val="dk1"/>
                </a:solidFill>
                <a:latin typeface="Calibri"/>
                <a:ea typeface="Calibri"/>
                <a:cs typeface="Calibri"/>
                <a:sym typeface="Calibri"/>
              </a:defRPr>
            </a:lvl1pPr>
            <a:lvl2pPr marR="0" lvl="1" algn="ctr" rtl="0">
              <a:lnSpc>
                <a:spcPct val="90000"/>
              </a:lnSpc>
              <a:spcBef>
                <a:spcPts val="2251"/>
              </a:spcBef>
              <a:spcAft>
                <a:spcPts val="0"/>
              </a:spcAft>
              <a:buClr>
                <a:schemeClr val="dk1"/>
              </a:buClr>
              <a:buSzPts val="6000"/>
              <a:buFont typeface="Arial"/>
              <a:buNone/>
              <a:defRPr sz="9003" b="0" i="0" u="none" strike="noStrike" cap="none">
                <a:solidFill>
                  <a:schemeClr val="dk1"/>
                </a:solidFill>
                <a:latin typeface="Calibri"/>
                <a:ea typeface="Calibri"/>
                <a:cs typeface="Calibri"/>
                <a:sym typeface="Calibri"/>
              </a:defRPr>
            </a:lvl2pPr>
            <a:lvl3pPr marR="0" lvl="2" algn="ctr" rtl="0">
              <a:lnSpc>
                <a:spcPct val="90000"/>
              </a:lnSpc>
              <a:spcBef>
                <a:spcPts val="2251"/>
              </a:spcBef>
              <a:spcAft>
                <a:spcPts val="0"/>
              </a:spcAft>
              <a:buClr>
                <a:schemeClr val="dk1"/>
              </a:buClr>
              <a:buSzPts val="5400"/>
              <a:buFont typeface="Arial"/>
              <a:buNone/>
              <a:defRPr sz="8101" b="0" i="0" u="none" strike="noStrike" cap="none">
                <a:solidFill>
                  <a:schemeClr val="dk1"/>
                </a:solidFill>
                <a:latin typeface="Calibri"/>
                <a:ea typeface="Calibri"/>
                <a:cs typeface="Calibri"/>
                <a:sym typeface="Calibri"/>
              </a:defRPr>
            </a:lvl3pPr>
            <a:lvl4pPr marR="0" lvl="3" algn="ctr" rtl="0">
              <a:lnSpc>
                <a:spcPct val="90000"/>
              </a:lnSpc>
              <a:spcBef>
                <a:spcPts val="2251"/>
              </a:spcBef>
              <a:spcAft>
                <a:spcPts val="0"/>
              </a:spcAft>
              <a:buClr>
                <a:schemeClr val="dk1"/>
              </a:buClr>
              <a:buSzPts val="4800"/>
              <a:buFont typeface="Arial"/>
              <a:buNone/>
              <a:defRPr sz="7200" b="0" i="0" u="none" strike="noStrike" cap="none">
                <a:solidFill>
                  <a:schemeClr val="dk1"/>
                </a:solidFill>
                <a:latin typeface="Calibri"/>
                <a:ea typeface="Calibri"/>
                <a:cs typeface="Calibri"/>
                <a:sym typeface="Calibri"/>
              </a:defRPr>
            </a:lvl4pPr>
            <a:lvl5pPr marR="0" lvl="4" algn="ctr" rtl="0">
              <a:lnSpc>
                <a:spcPct val="90000"/>
              </a:lnSpc>
              <a:spcBef>
                <a:spcPts val="2251"/>
              </a:spcBef>
              <a:spcAft>
                <a:spcPts val="0"/>
              </a:spcAft>
              <a:buClr>
                <a:schemeClr val="dk1"/>
              </a:buClr>
              <a:buSzPts val="4800"/>
              <a:buFont typeface="Arial"/>
              <a:buNone/>
              <a:defRPr sz="7200" b="0" i="0" u="none" strike="noStrike" cap="none">
                <a:solidFill>
                  <a:schemeClr val="dk1"/>
                </a:solidFill>
                <a:latin typeface="Calibri"/>
                <a:ea typeface="Calibri"/>
                <a:cs typeface="Calibri"/>
                <a:sym typeface="Calibri"/>
              </a:defRPr>
            </a:lvl5pPr>
            <a:lvl6pPr marR="0" lvl="5" algn="ctr" rtl="0">
              <a:lnSpc>
                <a:spcPct val="90000"/>
              </a:lnSpc>
              <a:spcBef>
                <a:spcPts val="2251"/>
              </a:spcBef>
              <a:spcAft>
                <a:spcPts val="0"/>
              </a:spcAft>
              <a:buClr>
                <a:schemeClr val="dk1"/>
              </a:buClr>
              <a:buSzPts val="4800"/>
              <a:buFont typeface="Arial"/>
              <a:buNone/>
              <a:defRPr sz="7200" b="0" i="0" u="none" strike="noStrike" cap="none">
                <a:solidFill>
                  <a:schemeClr val="dk1"/>
                </a:solidFill>
                <a:latin typeface="Calibri"/>
                <a:ea typeface="Calibri"/>
                <a:cs typeface="Calibri"/>
                <a:sym typeface="Calibri"/>
              </a:defRPr>
            </a:lvl6pPr>
            <a:lvl7pPr marR="0" lvl="6" algn="ctr" rtl="0">
              <a:lnSpc>
                <a:spcPct val="90000"/>
              </a:lnSpc>
              <a:spcBef>
                <a:spcPts val="2251"/>
              </a:spcBef>
              <a:spcAft>
                <a:spcPts val="0"/>
              </a:spcAft>
              <a:buClr>
                <a:schemeClr val="dk1"/>
              </a:buClr>
              <a:buSzPts val="4800"/>
              <a:buFont typeface="Arial"/>
              <a:buNone/>
              <a:defRPr sz="7200" b="0" i="0" u="none" strike="noStrike" cap="none">
                <a:solidFill>
                  <a:schemeClr val="dk1"/>
                </a:solidFill>
                <a:latin typeface="Calibri"/>
                <a:ea typeface="Calibri"/>
                <a:cs typeface="Calibri"/>
                <a:sym typeface="Calibri"/>
              </a:defRPr>
            </a:lvl7pPr>
            <a:lvl8pPr marR="0" lvl="7" algn="ctr" rtl="0">
              <a:lnSpc>
                <a:spcPct val="90000"/>
              </a:lnSpc>
              <a:spcBef>
                <a:spcPts val="2251"/>
              </a:spcBef>
              <a:spcAft>
                <a:spcPts val="0"/>
              </a:spcAft>
              <a:buClr>
                <a:schemeClr val="dk1"/>
              </a:buClr>
              <a:buSzPts val="4800"/>
              <a:buFont typeface="Arial"/>
              <a:buNone/>
              <a:defRPr sz="7200" b="0" i="0" u="none" strike="noStrike" cap="none">
                <a:solidFill>
                  <a:schemeClr val="dk1"/>
                </a:solidFill>
                <a:latin typeface="Calibri"/>
                <a:ea typeface="Calibri"/>
                <a:cs typeface="Calibri"/>
                <a:sym typeface="Calibri"/>
              </a:defRPr>
            </a:lvl8pPr>
            <a:lvl9pPr marR="0" lvl="8" algn="ctr" rtl="0">
              <a:lnSpc>
                <a:spcPct val="90000"/>
              </a:lnSpc>
              <a:spcBef>
                <a:spcPts val="2251"/>
              </a:spcBef>
              <a:spcAft>
                <a:spcPts val="0"/>
              </a:spcAft>
              <a:buClr>
                <a:schemeClr val="dk1"/>
              </a:buClr>
              <a:buSzPts val="4800"/>
              <a:buFont typeface="Arial"/>
              <a:buNone/>
              <a:defRPr sz="72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23" name="Shape 23"/>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24" name="Shape 24"/>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2994661" y="8206751"/>
            <a:ext cx="37856160" cy="1369305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18000"/>
              <a:buFont typeface="Calibri"/>
              <a:buNone/>
              <a:defRPr sz="2700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9pPr>
          </a:lstStyle>
          <a:p>
            <a:endParaRPr/>
          </a:p>
        </p:txBody>
      </p:sp>
      <p:sp>
        <p:nvSpPr>
          <p:cNvPr id="33" name="Shape 33"/>
          <p:cNvSpPr txBox="1">
            <a:spLocks noGrp="1"/>
          </p:cNvSpPr>
          <p:nvPr>
            <p:ph type="body" idx="1"/>
          </p:nvPr>
        </p:nvSpPr>
        <p:spPr>
          <a:xfrm>
            <a:off x="2994661" y="22029432"/>
            <a:ext cx="37856160" cy="7200900"/>
          </a:xfrm>
          <a:prstGeom prst="rect">
            <a:avLst/>
          </a:prstGeom>
          <a:noFill/>
          <a:ln>
            <a:noFill/>
          </a:ln>
        </p:spPr>
        <p:txBody>
          <a:bodyPr spcFirstLastPara="1" wrap="square" lIns="91425" tIns="45700" rIns="91425" bIns="45700" anchor="t" anchorCtr="0"/>
          <a:lstStyle>
            <a:lvl1pPr marL="685798" marR="0" lvl="0" indent="-342899" algn="l" rtl="0">
              <a:lnSpc>
                <a:spcPct val="90000"/>
              </a:lnSpc>
              <a:spcBef>
                <a:spcPts val="4501"/>
              </a:spcBef>
              <a:spcAft>
                <a:spcPts val="0"/>
              </a:spcAft>
              <a:buClr>
                <a:schemeClr val="dk1"/>
              </a:buClr>
              <a:buSzPts val="7200"/>
              <a:buFont typeface="Arial"/>
              <a:buNone/>
              <a:defRPr sz="10800" b="0" i="0" u="none" strike="noStrike" cap="none">
                <a:solidFill>
                  <a:schemeClr val="dk1"/>
                </a:solidFill>
                <a:latin typeface="Calibri"/>
                <a:ea typeface="Calibri"/>
                <a:cs typeface="Calibri"/>
                <a:sym typeface="Calibri"/>
              </a:defRPr>
            </a:lvl1pPr>
            <a:lvl2pPr marL="1371591" marR="0" lvl="1" indent="-342899" algn="l" rtl="0">
              <a:lnSpc>
                <a:spcPct val="90000"/>
              </a:lnSpc>
              <a:spcBef>
                <a:spcPts val="2251"/>
              </a:spcBef>
              <a:spcAft>
                <a:spcPts val="0"/>
              </a:spcAft>
              <a:buClr>
                <a:srgbClr val="888888"/>
              </a:buClr>
              <a:buSzPts val="6000"/>
              <a:buFont typeface="Arial"/>
              <a:buNone/>
              <a:defRPr sz="9003" b="0" i="0" u="none" strike="noStrike" cap="none">
                <a:solidFill>
                  <a:srgbClr val="888888"/>
                </a:solidFill>
                <a:latin typeface="Calibri"/>
                <a:ea typeface="Calibri"/>
                <a:cs typeface="Calibri"/>
                <a:sym typeface="Calibri"/>
              </a:defRPr>
            </a:lvl2pPr>
            <a:lvl3pPr marL="2057390" marR="0" lvl="2" indent="-342899" algn="l" rtl="0">
              <a:lnSpc>
                <a:spcPct val="90000"/>
              </a:lnSpc>
              <a:spcBef>
                <a:spcPts val="2251"/>
              </a:spcBef>
              <a:spcAft>
                <a:spcPts val="0"/>
              </a:spcAft>
              <a:buClr>
                <a:srgbClr val="888888"/>
              </a:buClr>
              <a:buSzPts val="5400"/>
              <a:buFont typeface="Arial"/>
              <a:buNone/>
              <a:defRPr sz="8101" b="0" i="0" u="none" strike="noStrike" cap="none">
                <a:solidFill>
                  <a:srgbClr val="888888"/>
                </a:solidFill>
                <a:latin typeface="Calibri"/>
                <a:ea typeface="Calibri"/>
                <a:cs typeface="Calibri"/>
                <a:sym typeface="Calibri"/>
              </a:defRPr>
            </a:lvl3pPr>
            <a:lvl4pPr marL="2743183" marR="0" lvl="3" indent="-342899" algn="l" rtl="0">
              <a:lnSpc>
                <a:spcPct val="90000"/>
              </a:lnSpc>
              <a:spcBef>
                <a:spcPts val="2251"/>
              </a:spcBef>
              <a:spcAft>
                <a:spcPts val="0"/>
              </a:spcAft>
              <a:buClr>
                <a:srgbClr val="888888"/>
              </a:buClr>
              <a:buSzPts val="4800"/>
              <a:buFont typeface="Arial"/>
              <a:buNone/>
              <a:defRPr sz="7200" b="0" i="0" u="none" strike="noStrike" cap="none">
                <a:solidFill>
                  <a:srgbClr val="888888"/>
                </a:solidFill>
                <a:latin typeface="Calibri"/>
                <a:ea typeface="Calibri"/>
                <a:cs typeface="Calibri"/>
                <a:sym typeface="Calibri"/>
              </a:defRPr>
            </a:lvl4pPr>
            <a:lvl5pPr marL="3428981" marR="0" lvl="4" indent="-342899" algn="l" rtl="0">
              <a:lnSpc>
                <a:spcPct val="90000"/>
              </a:lnSpc>
              <a:spcBef>
                <a:spcPts val="2251"/>
              </a:spcBef>
              <a:spcAft>
                <a:spcPts val="0"/>
              </a:spcAft>
              <a:buClr>
                <a:srgbClr val="888888"/>
              </a:buClr>
              <a:buSzPts val="4800"/>
              <a:buFont typeface="Arial"/>
              <a:buNone/>
              <a:defRPr sz="7200" b="0" i="0" u="none" strike="noStrike" cap="none">
                <a:solidFill>
                  <a:srgbClr val="888888"/>
                </a:solidFill>
                <a:latin typeface="Calibri"/>
                <a:ea typeface="Calibri"/>
                <a:cs typeface="Calibri"/>
                <a:sym typeface="Calibri"/>
              </a:defRPr>
            </a:lvl5pPr>
            <a:lvl6pPr marL="4114774" marR="0" lvl="5" indent="-342899" algn="l" rtl="0">
              <a:lnSpc>
                <a:spcPct val="90000"/>
              </a:lnSpc>
              <a:spcBef>
                <a:spcPts val="2251"/>
              </a:spcBef>
              <a:spcAft>
                <a:spcPts val="0"/>
              </a:spcAft>
              <a:buClr>
                <a:srgbClr val="888888"/>
              </a:buClr>
              <a:buSzPts val="4800"/>
              <a:buFont typeface="Arial"/>
              <a:buNone/>
              <a:defRPr sz="7200" b="0" i="0" u="none" strike="noStrike" cap="none">
                <a:solidFill>
                  <a:srgbClr val="888888"/>
                </a:solidFill>
                <a:latin typeface="Calibri"/>
                <a:ea typeface="Calibri"/>
                <a:cs typeface="Calibri"/>
                <a:sym typeface="Calibri"/>
              </a:defRPr>
            </a:lvl6pPr>
            <a:lvl7pPr marL="4800573" marR="0" lvl="6" indent="-342899" algn="l" rtl="0">
              <a:lnSpc>
                <a:spcPct val="90000"/>
              </a:lnSpc>
              <a:spcBef>
                <a:spcPts val="2251"/>
              </a:spcBef>
              <a:spcAft>
                <a:spcPts val="0"/>
              </a:spcAft>
              <a:buClr>
                <a:srgbClr val="888888"/>
              </a:buClr>
              <a:buSzPts val="4800"/>
              <a:buFont typeface="Arial"/>
              <a:buNone/>
              <a:defRPr sz="7200" b="0" i="0" u="none" strike="noStrike" cap="none">
                <a:solidFill>
                  <a:srgbClr val="888888"/>
                </a:solidFill>
                <a:latin typeface="Calibri"/>
                <a:ea typeface="Calibri"/>
                <a:cs typeface="Calibri"/>
                <a:sym typeface="Calibri"/>
              </a:defRPr>
            </a:lvl7pPr>
            <a:lvl8pPr marL="5486366" marR="0" lvl="7" indent="-342899" algn="l" rtl="0">
              <a:lnSpc>
                <a:spcPct val="90000"/>
              </a:lnSpc>
              <a:spcBef>
                <a:spcPts val="2251"/>
              </a:spcBef>
              <a:spcAft>
                <a:spcPts val="0"/>
              </a:spcAft>
              <a:buClr>
                <a:srgbClr val="888888"/>
              </a:buClr>
              <a:buSzPts val="4800"/>
              <a:buFont typeface="Arial"/>
              <a:buNone/>
              <a:defRPr sz="7200" b="0" i="0" u="none" strike="noStrike" cap="none">
                <a:solidFill>
                  <a:srgbClr val="888888"/>
                </a:solidFill>
                <a:latin typeface="Calibri"/>
                <a:ea typeface="Calibri"/>
                <a:cs typeface="Calibri"/>
                <a:sym typeface="Calibri"/>
              </a:defRPr>
            </a:lvl8pPr>
            <a:lvl9pPr marL="6172164" marR="0" lvl="8" indent="-342899" algn="l" rtl="0">
              <a:lnSpc>
                <a:spcPct val="90000"/>
              </a:lnSpc>
              <a:spcBef>
                <a:spcPts val="2251"/>
              </a:spcBef>
              <a:spcAft>
                <a:spcPts val="0"/>
              </a:spcAft>
              <a:buClr>
                <a:srgbClr val="888888"/>
              </a:buClr>
              <a:buSzPts val="4800"/>
              <a:buFont typeface="Arial"/>
              <a:buNone/>
              <a:defRPr sz="7200" b="0" i="0" u="none" strike="noStrike" cap="none">
                <a:solidFill>
                  <a:srgbClr val="888888"/>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35" name="Shape 35"/>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36" name="Shape 36"/>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017520" y="1752608"/>
            <a:ext cx="37856160" cy="63625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13200"/>
              <a:buFont typeface="Calibri"/>
              <a:buNone/>
              <a:defRPr sz="19803"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9pPr>
          </a:lstStyle>
          <a:p>
            <a:endParaRPr/>
          </a:p>
        </p:txBody>
      </p:sp>
      <p:sp>
        <p:nvSpPr>
          <p:cNvPr id="39" name="Shape 39"/>
          <p:cNvSpPr txBox="1">
            <a:spLocks noGrp="1"/>
          </p:cNvSpPr>
          <p:nvPr>
            <p:ph type="body" idx="1"/>
          </p:nvPr>
        </p:nvSpPr>
        <p:spPr>
          <a:xfrm>
            <a:off x="3017520" y="8763000"/>
            <a:ext cx="18653760" cy="20886300"/>
          </a:xfrm>
          <a:prstGeom prst="rect">
            <a:avLst/>
          </a:prstGeom>
          <a:noFill/>
          <a:ln>
            <a:noFill/>
          </a:ln>
        </p:spPr>
        <p:txBody>
          <a:bodyPr spcFirstLastPara="1" wrap="square" lIns="91425" tIns="45700" rIns="91425" bIns="45700" anchor="t" anchorCtr="0"/>
          <a:lstStyle>
            <a:lvl1pPr marL="685798" marR="0" lvl="0" indent="-1142996" algn="l" rtl="0">
              <a:lnSpc>
                <a:spcPct val="90000"/>
              </a:lnSpc>
              <a:spcBef>
                <a:spcPts val="4501"/>
              </a:spcBef>
              <a:spcAft>
                <a:spcPts val="0"/>
              </a:spcAft>
              <a:buClr>
                <a:schemeClr val="dk1"/>
              </a:buClr>
              <a:buSzPts val="8400"/>
              <a:buFont typeface="Arial"/>
              <a:buChar char="•"/>
              <a:defRPr sz="12603" b="0" i="0" u="none" strike="noStrike" cap="none">
                <a:solidFill>
                  <a:schemeClr val="dk1"/>
                </a:solidFill>
                <a:latin typeface="Calibri"/>
                <a:ea typeface="Calibri"/>
                <a:cs typeface="Calibri"/>
                <a:sym typeface="Calibri"/>
              </a:defRPr>
            </a:lvl1pPr>
            <a:lvl2pPr marL="1371591" marR="0" lvl="1" indent="-1028692" algn="l" rtl="0">
              <a:lnSpc>
                <a:spcPct val="90000"/>
              </a:lnSpc>
              <a:spcBef>
                <a:spcPts val="2251"/>
              </a:spcBef>
              <a:spcAft>
                <a:spcPts val="0"/>
              </a:spcAft>
              <a:buClr>
                <a:schemeClr val="dk1"/>
              </a:buClr>
              <a:buSzPts val="7200"/>
              <a:buFont typeface="Arial"/>
              <a:buChar char="•"/>
              <a:defRPr sz="10800" b="0" i="0" u="none" strike="noStrike" cap="none">
                <a:solidFill>
                  <a:schemeClr val="dk1"/>
                </a:solidFill>
                <a:latin typeface="Calibri"/>
                <a:ea typeface="Calibri"/>
                <a:cs typeface="Calibri"/>
                <a:sym typeface="Calibri"/>
              </a:defRPr>
            </a:lvl2pPr>
            <a:lvl3pPr marL="2057390" marR="0" lvl="2"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3pPr>
            <a:lvl4pPr marL="2743183" marR="0" lvl="3"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4pPr>
            <a:lvl5pPr marL="3428981" marR="0" lvl="4"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5pPr>
            <a:lvl6pPr marL="4114774" marR="0" lvl="5"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6pPr>
            <a:lvl7pPr marL="4800573" marR="0" lvl="6"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7pPr>
            <a:lvl8pPr marL="5486366" marR="0" lvl="7"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8pPr>
            <a:lvl9pPr marL="6172164" marR="0" lvl="8"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22219920" y="8763000"/>
            <a:ext cx="18653760" cy="20886300"/>
          </a:xfrm>
          <a:prstGeom prst="rect">
            <a:avLst/>
          </a:prstGeom>
          <a:noFill/>
          <a:ln>
            <a:noFill/>
          </a:ln>
        </p:spPr>
        <p:txBody>
          <a:bodyPr spcFirstLastPara="1" wrap="square" lIns="91425" tIns="45700" rIns="91425" bIns="45700" anchor="t" anchorCtr="0"/>
          <a:lstStyle>
            <a:lvl1pPr marL="685798" marR="0" lvl="0" indent="-1142996" algn="l" rtl="0">
              <a:lnSpc>
                <a:spcPct val="90000"/>
              </a:lnSpc>
              <a:spcBef>
                <a:spcPts val="4501"/>
              </a:spcBef>
              <a:spcAft>
                <a:spcPts val="0"/>
              </a:spcAft>
              <a:buClr>
                <a:schemeClr val="dk1"/>
              </a:buClr>
              <a:buSzPts val="8400"/>
              <a:buFont typeface="Arial"/>
              <a:buChar char="•"/>
              <a:defRPr sz="12603" b="0" i="0" u="none" strike="noStrike" cap="none">
                <a:solidFill>
                  <a:schemeClr val="dk1"/>
                </a:solidFill>
                <a:latin typeface="Calibri"/>
                <a:ea typeface="Calibri"/>
                <a:cs typeface="Calibri"/>
                <a:sym typeface="Calibri"/>
              </a:defRPr>
            </a:lvl1pPr>
            <a:lvl2pPr marL="1371591" marR="0" lvl="1" indent="-1028692" algn="l" rtl="0">
              <a:lnSpc>
                <a:spcPct val="90000"/>
              </a:lnSpc>
              <a:spcBef>
                <a:spcPts val="2251"/>
              </a:spcBef>
              <a:spcAft>
                <a:spcPts val="0"/>
              </a:spcAft>
              <a:buClr>
                <a:schemeClr val="dk1"/>
              </a:buClr>
              <a:buSzPts val="7200"/>
              <a:buFont typeface="Arial"/>
              <a:buChar char="•"/>
              <a:defRPr sz="10800" b="0" i="0" u="none" strike="noStrike" cap="none">
                <a:solidFill>
                  <a:schemeClr val="dk1"/>
                </a:solidFill>
                <a:latin typeface="Calibri"/>
                <a:ea typeface="Calibri"/>
                <a:cs typeface="Calibri"/>
                <a:sym typeface="Calibri"/>
              </a:defRPr>
            </a:lvl2pPr>
            <a:lvl3pPr marL="2057390" marR="0" lvl="2"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3pPr>
            <a:lvl4pPr marL="2743183" marR="0" lvl="3"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4pPr>
            <a:lvl5pPr marL="3428981" marR="0" lvl="4"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5pPr>
            <a:lvl6pPr marL="4114774" marR="0" lvl="5"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6pPr>
            <a:lvl7pPr marL="4800573" marR="0" lvl="6"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7pPr>
            <a:lvl8pPr marL="5486366" marR="0" lvl="7"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8pPr>
            <a:lvl9pPr marL="6172164" marR="0" lvl="8"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42" name="Shape 42"/>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43" name="Shape 43"/>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023237" y="1752608"/>
            <a:ext cx="37856160" cy="63625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13200"/>
              <a:buFont typeface="Calibri"/>
              <a:buNone/>
              <a:defRPr sz="19803"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9pPr>
          </a:lstStyle>
          <a:p>
            <a:endParaRPr/>
          </a:p>
        </p:txBody>
      </p:sp>
      <p:sp>
        <p:nvSpPr>
          <p:cNvPr id="46" name="Shape 46"/>
          <p:cNvSpPr txBox="1">
            <a:spLocks noGrp="1"/>
          </p:cNvSpPr>
          <p:nvPr>
            <p:ph type="body" idx="1"/>
          </p:nvPr>
        </p:nvSpPr>
        <p:spPr>
          <a:xfrm>
            <a:off x="3023243" y="8069583"/>
            <a:ext cx="18567840" cy="3954600"/>
          </a:xfrm>
          <a:prstGeom prst="rect">
            <a:avLst/>
          </a:prstGeom>
          <a:noFill/>
          <a:ln>
            <a:noFill/>
          </a:ln>
        </p:spPr>
        <p:txBody>
          <a:bodyPr spcFirstLastPara="1" wrap="square" lIns="91425" tIns="45700" rIns="91425" bIns="45700" anchor="b" anchorCtr="0"/>
          <a:lstStyle>
            <a:lvl1pPr marL="685798" marR="0" lvl="0" indent="-342899" algn="l" rtl="0">
              <a:lnSpc>
                <a:spcPct val="90000"/>
              </a:lnSpc>
              <a:spcBef>
                <a:spcPts val="4501"/>
              </a:spcBef>
              <a:spcAft>
                <a:spcPts val="0"/>
              </a:spcAft>
              <a:buClr>
                <a:schemeClr val="dk1"/>
              </a:buClr>
              <a:buSzPts val="7200"/>
              <a:buFont typeface="Arial"/>
              <a:buNone/>
              <a:defRPr sz="10800" b="1" i="0" u="none" strike="noStrike" cap="none">
                <a:solidFill>
                  <a:schemeClr val="dk1"/>
                </a:solidFill>
                <a:latin typeface="Calibri"/>
                <a:ea typeface="Calibri"/>
                <a:cs typeface="Calibri"/>
                <a:sym typeface="Calibri"/>
              </a:defRPr>
            </a:lvl1pPr>
            <a:lvl2pPr marL="1371591" marR="0" lvl="1" indent="-342899" algn="l" rtl="0">
              <a:lnSpc>
                <a:spcPct val="90000"/>
              </a:lnSpc>
              <a:spcBef>
                <a:spcPts val="2251"/>
              </a:spcBef>
              <a:spcAft>
                <a:spcPts val="0"/>
              </a:spcAft>
              <a:buClr>
                <a:schemeClr val="dk1"/>
              </a:buClr>
              <a:buSzPts val="6000"/>
              <a:buFont typeface="Arial"/>
              <a:buNone/>
              <a:defRPr sz="9003" b="1" i="0" u="none" strike="noStrike" cap="none">
                <a:solidFill>
                  <a:schemeClr val="dk1"/>
                </a:solidFill>
                <a:latin typeface="Calibri"/>
                <a:ea typeface="Calibri"/>
                <a:cs typeface="Calibri"/>
                <a:sym typeface="Calibri"/>
              </a:defRPr>
            </a:lvl2pPr>
            <a:lvl3pPr marL="2057390" marR="0" lvl="2" indent="-342899" algn="l" rtl="0">
              <a:lnSpc>
                <a:spcPct val="90000"/>
              </a:lnSpc>
              <a:spcBef>
                <a:spcPts val="2251"/>
              </a:spcBef>
              <a:spcAft>
                <a:spcPts val="0"/>
              </a:spcAft>
              <a:buClr>
                <a:schemeClr val="dk1"/>
              </a:buClr>
              <a:buSzPts val="5400"/>
              <a:buFont typeface="Arial"/>
              <a:buNone/>
              <a:defRPr sz="8101" b="1" i="0" u="none" strike="noStrike" cap="none">
                <a:solidFill>
                  <a:schemeClr val="dk1"/>
                </a:solidFill>
                <a:latin typeface="Calibri"/>
                <a:ea typeface="Calibri"/>
                <a:cs typeface="Calibri"/>
                <a:sym typeface="Calibri"/>
              </a:defRPr>
            </a:lvl3pPr>
            <a:lvl4pPr marL="2743183" marR="0" lvl="3"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4pPr>
            <a:lvl5pPr marL="3428981" marR="0" lvl="4"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5pPr>
            <a:lvl6pPr marL="4114774" marR="0" lvl="5"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6pPr>
            <a:lvl7pPr marL="4800573" marR="0" lvl="6"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7pPr>
            <a:lvl8pPr marL="5486366" marR="0" lvl="7"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8pPr>
            <a:lvl9pPr marL="6172164" marR="0" lvl="8"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3023243" y="12024360"/>
            <a:ext cx="18567840" cy="17685900"/>
          </a:xfrm>
          <a:prstGeom prst="rect">
            <a:avLst/>
          </a:prstGeom>
          <a:noFill/>
          <a:ln>
            <a:noFill/>
          </a:ln>
        </p:spPr>
        <p:txBody>
          <a:bodyPr spcFirstLastPara="1" wrap="square" lIns="91425" tIns="45700" rIns="91425" bIns="45700" anchor="t" anchorCtr="0"/>
          <a:lstStyle>
            <a:lvl1pPr marL="685798" marR="0" lvl="0" indent="-1142996" algn="l" rtl="0">
              <a:lnSpc>
                <a:spcPct val="90000"/>
              </a:lnSpc>
              <a:spcBef>
                <a:spcPts val="4501"/>
              </a:spcBef>
              <a:spcAft>
                <a:spcPts val="0"/>
              </a:spcAft>
              <a:buClr>
                <a:schemeClr val="dk1"/>
              </a:buClr>
              <a:buSzPts val="8400"/>
              <a:buFont typeface="Arial"/>
              <a:buChar char="•"/>
              <a:defRPr sz="12603" b="0" i="0" u="none" strike="noStrike" cap="none">
                <a:solidFill>
                  <a:schemeClr val="dk1"/>
                </a:solidFill>
                <a:latin typeface="Calibri"/>
                <a:ea typeface="Calibri"/>
                <a:cs typeface="Calibri"/>
                <a:sym typeface="Calibri"/>
              </a:defRPr>
            </a:lvl1pPr>
            <a:lvl2pPr marL="1371591" marR="0" lvl="1" indent="-1028692" algn="l" rtl="0">
              <a:lnSpc>
                <a:spcPct val="90000"/>
              </a:lnSpc>
              <a:spcBef>
                <a:spcPts val="2251"/>
              </a:spcBef>
              <a:spcAft>
                <a:spcPts val="0"/>
              </a:spcAft>
              <a:buClr>
                <a:schemeClr val="dk1"/>
              </a:buClr>
              <a:buSzPts val="7200"/>
              <a:buFont typeface="Arial"/>
              <a:buChar char="•"/>
              <a:defRPr sz="10800" b="0" i="0" u="none" strike="noStrike" cap="none">
                <a:solidFill>
                  <a:schemeClr val="dk1"/>
                </a:solidFill>
                <a:latin typeface="Calibri"/>
                <a:ea typeface="Calibri"/>
                <a:cs typeface="Calibri"/>
                <a:sym typeface="Calibri"/>
              </a:defRPr>
            </a:lvl2pPr>
            <a:lvl3pPr marL="2057390" marR="0" lvl="2"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3pPr>
            <a:lvl4pPr marL="2743183" marR="0" lvl="3"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4pPr>
            <a:lvl5pPr marL="3428981" marR="0" lvl="4"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5pPr>
            <a:lvl6pPr marL="4114774" marR="0" lvl="5"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6pPr>
            <a:lvl7pPr marL="4800573" marR="0" lvl="6"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7pPr>
            <a:lvl8pPr marL="5486366" marR="0" lvl="7"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8pPr>
            <a:lvl9pPr marL="6172164" marR="0" lvl="8"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22219925" y="8069583"/>
            <a:ext cx="18659520" cy="3954600"/>
          </a:xfrm>
          <a:prstGeom prst="rect">
            <a:avLst/>
          </a:prstGeom>
          <a:noFill/>
          <a:ln>
            <a:noFill/>
          </a:ln>
        </p:spPr>
        <p:txBody>
          <a:bodyPr spcFirstLastPara="1" wrap="square" lIns="91425" tIns="45700" rIns="91425" bIns="45700" anchor="b" anchorCtr="0"/>
          <a:lstStyle>
            <a:lvl1pPr marL="685798" marR="0" lvl="0" indent="-342899" algn="l" rtl="0">
              <a:lnSpc>
                <a:spcPct val="90000"/>
              </a:lnSpc>
              <a:spcBef>
                <a:spcPts val="4501"/>
              </a:spcBef>
              <a:spcAft>
                <a:spcPts val="0"/>
              </a:spcAft>
              <a:buClr>
                <a:schemeClr val="dk1"/>
              </a:buClr>
              <a:buSzPts val="7200"/>
              <a:buFont typeface="Arial"/>
              <a:buNone/>
              <a:defRPr sz="10800" b="1" i="0" u="none" strike="noStrike" cap="none">
                <a:solidFill>
                  <a:schemeClr val="dk1"/>
                </a:solidFill>
                <a:latin typeface="Calibri"/>
                <a:ea typeface="Calibri"/>
                <a:cs typeface="Calibri"/>
                <a:sym typeface="Calibri"/>
              </a:defRPr>
            </a:lvl1pPr>
            <a:lvl2pPr marL="1371591" marR="0" lvl="1" indent="-342899" algn="l" rtl="0">
              <a:lnSpc>
                <a:spcPct val="90000"/>
              </a:lnSpc>
              <a:spcBef>
                <a:spcPts val="2251"/>
              </a:spcBef>
              <a:spcAft>
                <a:spcPts val="0"/>
              </a:spcAft>
              <a:buClr>
                <a:schemeClr val="dk1"/>
              </a:buClr>
              <a:buSzPts val="6000"/>
              <a:buFont typeface="Arial"/>
              <a:buNone/>
              <a:defRPr sz="9003" b="1" i="0" u="none" strike="noStrike" cap="none">
                <a:solidFill>
                  <a:schemeClr val="dk1"/>
                </a:solidFill>
                <a:latin typeface="Calibri"/>
                <a:ea typeface="Calibri"/>
                <a:cs typeface="Calibri"/>
                <a:sym typeface="Calibri"/>
              </a:defRPr>
            </a:lvl2pPr>
            <a:lvl3pPr marL="2057390" marR="0" lvl="2" indent="-342899" algn="l" rtl="0">
              <a:lnSpc>
                <a:spcPct val="90000"/>
              </a:lnSpc>
              <a:spcBef>
                <a:spcPts val="2251"/>
              </a:spcBef>
              <a:spcAft>
                <a:spcPts val="0"/>
              </a:spcAft>
              <a:buClr>
                <a:schemeClr val="dk1"/>
              </a:buClr>
              <a:buSzPts val="5400"/>
              <a:buFont typeface="Arial"/>
              <a:buNone/>
              <a:defRPr sz="8101" b="1" i="0" u="none" strike="noStrike" cap="none">
                <a:solidFill>
                  <a:schemeClr val="dk1"/>
                </a:solidFill>
                <a:latin typeface="Calibri"/>
                <a:ea typeface="Calibri"/>
                <a:cs typeface="Calibri"/>
                <a:sym typeface="Calibri"/>
              </a:defRPr>
            </a:lvl3pPr>
            <a:lvl4pPr marL="2743183" marR="0" lvl="3"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4pPr>
            <a:lvl5pPr marL="3428981" marR="0" lvl="4"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5pPr>
            <a:lvl6pPr marL="4114774" marR="0" lvl="5"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6pPr>
            <a:lvl7pPr marL="4800573" marR="0" lvl="6"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7pPr>
            <a:lvl8pPr marL="5486366" marR="0" lvl="7"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8pPr>
            <a:lvl9pPr marL="6172164" marR="0" lvl="8"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22219925" y="12024360"/>
            <a:ext cx="18659520" cy="17685900"/>
          </a:xfrm>
          <a:prstGeom prst="rect">
            <a:avLst/>
          </a:prstGeom>
          <a:noFill/>
          <a:ln>
            <a:noFill/>
          </a:ln>
        </p:spPr>
        <p:txBody>
          <a:bodyPr spcFirstLastPara="1" wrap="square" lIns="91425" tIns="45700" rIns="91425" bIns="45700" anchor="t" anchorCtr="0"/>
          <a:lstStyle>
            <a:lvl1pPr marL="685798" marR="0" lvl="0" indent="-1142996" algn="l" rtl="0">
              <a:lnSpc>
                <a:spcPct val="90000"/>
              </a:lnSpc>
              <a:spcBef>
                <a:spcPts val="4501"/>
              </a:spcBef>
              <a:spcAft>
                <a:spcPts val="0"/>
              </a:spcAft>
              <a:buClr>
                <a:schemeClr val="dk1"/>
              </a:buClr>
              <a:buSzPts val="8400"/>
              <a:buFont typeface="Arial"/>
              <a:buChar char="•"/>
              <a:defRPr sz="12603" b="0" i="0" u="none" strike="noStrike" cap="none">
                <a:solidFill>
                  <a:schemeClr val="dk1"/>
                </a:solidFill>
                <a:latin typeface="Calibri"/>
                <a:ea typeface="Calibri"/>
                <a:cs typeface="Calibri"/>
                <a:sym typeface="Calibri"/>
              </a:defRPr>
            </a:lvl1pPr>
            <a:lvl2pPr marL="1371591" marR="0" lvl="1" indent="-1028692" algn="l" rtl="0">
              <a:lnSpc>
                <a:spcPct val="90000"/>
              </a:lnSpc>
              <a:spcBef>
                <a:spcPts val="2251"/>
              </a:spcBef>
              <a:spcAft>
                <a:spcPts val="0"/>
              </a:spcAft>
              <a:buClr>
                <a:schemeClr val="dk1"/>
              </a:buClr>
              <a:buSzPts val="7200"/>
              <a:buFont typeface="Arial"/>
              <a:buChar char="•"/>
              <a:defRPr sz="10800" b="0" i="0" u="none" strike="noStrike" cap="none">
                <a:solidFill>
                  <a:schemeClr val="dk1"/>
                </a:solidFill>
                <a:latin typeface="Calibri"/>
                <a:ea typeface="Calibri"/>
                <a:cs typeface="Calibri"/>
                <a:sym typeface="Calibri"/>
              </a:defRPr>
            </a:lvl2pPr>
            <a:lvl3pPr marL="2057390" marR="0" lvl="2"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3pPr>
            <a:lvl4pPr marL="2743183" marR="0" lvl="3"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4pPr>
            <a:lvl5pPr marL="3428981" marR="0" lvl="4"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5pPr>
            <a:lvl6pPr marL="4114774" marR="0" lvl="5"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6pPr>
            <a:lvl7pPr marL="4800573" marR="0" lvl="6"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7pPr>
            <a:lvl8pPr marL="5486366" marR="0" lvl="7"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8pPr>
            <a:lvl9pPr marL="6172164" marR="0" lvl="8"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51" name="Shape 51"/>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52" name="Shape 52"/>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023237" y="2194560"/>
            <a:ext cx="14156160" cy="768105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9600"/>
              <a:buFont typeface="Calibri"/>
              <a:buNone/>
              <a:defRPr sz="1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body" idx="1"/>
          </p:nvPr>
        </p:nvSpPr>
        <p:spPr>
          <a:xfrm>
            <a:off x="18659477" y="4739648"/>
            <a:ext cx="22219680" cy="23393250"/>
          </a:xfrm>
          <a:prstGeom prst="rect">
            <a:avLst/>
          </a:prstGeom>
          <a:noFill/>
          <a:ln>
            <a:noFill/>
          </a:ln>
        </p:spPr>
        <p:txBody>
          <a:bodyPr spcFirstLastPara="1" wrap="square" lIns="91425" tIns="45700" rIns="91425" bIns="45700" anchor="t" anchorCtr="0"/>
          <a:lstStyle>
            <a:lvl1pPr marL="685798" marR="0" lvl="0" indent="-1257293" algn="l" rtl="0">
              <a:lnSpc>
                <a:spcPct val="90000"/>
              </a:lnSpc>
              <a:spcBef>
                <a:spcPts val="4501"/>
              </a:spcBef>
              <a:spcAft>
                <a:spcPts val="0"/>
              </a:spcAft>
              <a:buClr>
                <a:schemeClr val="dk1"/>
              </a:buClr>
              <a:buSzPts val="9600"/>
              <a:buFont typeface="Arial"/>
              <a:buChar char="•"/>
              <a:defRPr sz="14400" b="0" i="0" u="none" strike="noStrike" cap="none">
                <a:solidFill>
                  <a:schemeClr val="dk1"/>
                </a:solidFill>
                <a:latin typeface="Calibri"/>
                <a:ea typeface="Calibri"/>
                <a:cs typeface="Calibri"/>
                <a:sym typeface="Calibri"/>
              </a:defRPr>
            </a:lvl1pPr>
            <a:lvl2pPr marL="1371591" marR="0" lvl="1" indent="-1142996" algn="l" rtl="0">
              <a:lnSpc>
                <a:spcPct val="90000"/>
              </a:lnSpc>
              <a:spcBef>
                <a:spcPts val="2251"/>
              </a:spcBef>
              <a:spcAft>
                <a:spcPts val="0"/>
              </a:spcAft>
              <a:buClr>
                <a:schemeClr val="dk1"/>
              </a:buClr>
              <a:buSzPts val="8400"/>
              <a:buFont typeface="Arial"/>
              <a:buChar char="•"/>
              <a:defRPr sz="12603" b="0" i="0" u="none" strike="noStrike" cap="none">
                <a:solidFill>
                  <a:schemeClr val="dk1"/>
                </a:solidFill>
                <a:latin typeface="Calibri"/>
                <a:ea typeface="Calibri"/>
                <a:cs typeface="Calibri"/>
                <a:sym typeface="Calibri"/>
              </a:defRPr>
            </a:lvl2pPr>
            <a:lvl3pPr marL="2057390" marR="0" lvl="2" indent="-1028692" algn="l" rtl="0">
              <a:lnSpc>
                <a:spcPct val="90000"/>
              </a:lnSpc>
              <a:spcBef>
                <a:spcPts val="2251"/>
              </a:spcBef>
              <a:spcAft>
                <a:spcPts val="0"/>
              </a:spcAft>
              <a:buClr>
                <a:schemeClr val="dk1"/>
              </a:buClr>
              <a:buSzPts val="7200"/>
              <a:buFont typeface="Arial"/>
              <a:buChar char="•"/>
              <a:defRPr sz="10800" b="0" i="0" u="none" strike="noStrike" cap="none">
                <a:solidFill>
                  <a:schemeClr val="dk1"/>
                </a:solidFill>
                <a:latin typeface="Calibri"/>
                <a:ea typeface="Calibri"/>
                <a:cs typeface="Calibri"/>
                <a:sym typeface="Calibri"/>
              </a:defRPr>
            </a:lvl3pPr>
            <a:lvl4pPr marL="2743183" marR="0" lvl="3"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4pPr>
            <a:lvl5pPr marL="3428981" marR="0" lvl="4"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5pPr>
            <a:lvl6pPr marL="4114774" marR="0" lvl="5"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6pPr>
            <a:lvl7pPr marL="4800573" marR="0" lvl="6"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7pPr>
            <a:lvl8pPr marL="5486366" marR="0" lvl="7"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8pPr>
            <a:lvl9pPr marL="6172164" marR="0" lvl="8"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3023237" y="9875520"/>
            <a:ext cx="14156160" cy="18295650"/>
          </a:xfrm>
          <a:prstGeom prst="rect">
            <a:avLst/>
          </a:prstGeom>
          <a:noFill/>
          <a:ln>
            <a:noFill/>
          </a:ln>
        </p:spPr>
        <p:txBody>
          <a:bodyPr spcFirstLastPara="1" wrap="square" lIns="91425" tIns="45700" rIns="91425" bIns="45700" anchor="t" anchorCtr="0"/>
          <a:lstStyle>
            <a:lvl1pPr marL="685798" marR="0" lvl="0" indent="-342899" algn="l" rtl="0">
              <a:lnSpc>
                <a:spcPct val="90000"/>
              </a:lnSpc>
              <a:spcBef>
                <a:spcPts val="4501"/>
              </a:spcBef>
              <a:spcAft>
                <a:spcPts val="0"/>
              </a:spcAft>
              <a:buClr>
                <a:schemeClr val="dk1"/>
              </a:buClr>
              <a:buSzPts val="4800"/>
              <a:buFont typeface="Arial"/>
              <a:buNone/>
              <a:defRPr sz="7200" b="0" i="0" u="none" strike="noStrike" cap="none">
                <a:solidFill>
                  <a:schemeClr val="dk1"/>
                </a:solidFill>
                <a:latin typeface="Calibri"/>
                <a:ea typeface="Calibri"/>
                <a:cs typeface="Calibri"/>
                <a:sym typeface="Calibri"/>
              </a:defRPr>
            </a:lvl1pPr>
            <a:lvl2pPr marL="1371591" marR="0" lvl="1" indent="-342899" algn="l" rtl="0">
              <a:lnSpc>
                <a:spcPct val="90000"/>
              </a:lnSpc>
              <a:spcBef>
                <a:spcPts val="2251"/>
              </a:spcBef>
              <a:spcAft>
                <a:spcPts val="0"/>
              </a:spcAft>
              <a:buClr>
                <a:schemeClr val="dk1"/>
              </a:buClr>
              <a:buSzPts val="4200"/>
              <a:buFont typeface="Arial"/>
              <a:buNone/>
              <a:defRPr sz="6299" b="0" i="0" u="none" strike="noStrike" cap="none">
                <a:solidFill>
                  <a:schemeClr val="dk1"/>
                </a:solidFill>
                <a:latin typeface="Calibri"/>
                <a:ea typeface="Calibri"/>
                <a:cs typeface="Calibri"/>
                <a:sym typeface="Calibri"/>
              </a:defRPr>
            </a:lvl2pPr>
            <a:lvl3pPr marL="2057390" marR="0" lvl="2" indent="-342899" algn="l" rtl="0">
              <a:lnSpc>
                <a:spcPct val="90000"/>
              </a:lnSpc>
              <a:spcBef>
                <a:spcPts val="2251"/>
              </a:spcBef>
              <a:spcAft>
                <a:spcPts val="0"/>
              </a:spcAft>
              <a:buClr>
                <a:schemeClr val="dk1"/>
              </a:buClr>
              <a:buSzPts val="3600"/>
              <a:buFont typeface="Arial"/>
              <a:buNone/>
              <a:defRPr sz="5403" b="0" i="0" u="none" strike="noStrike" cap="none">
                <a:solidFill>
                  <a:schemeClr val="dk1"/>
                </a:solidFill>
                <a:latin typeface="Calibri"/>
                <a:ea typeface="Calibri"/>
                <a:cs typeface="Calibri"/>
                <a:sym typeface="Calibri"/>
              </a:defRPr>
            </a:lvl3pPr>
            <a:lvl4pPr marL="2743183" marR="0" lvl="3"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4pPr>
            <a:lvl5pPr marL="3428981" marR="0" lvl="4"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5pPr>
            <a:lvl6pPr marL="4114774" marR="0" lvl="5"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6pPr>
            <a:lvl7pPr marL="4800573" marR="0" lvl="6"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7pPr>
            <a:lvl8pPr marL="5486366" marR="0" lvl="7"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8pPr>
            <a:lvl9pPr marL="6172164" marR="0" lvl="8"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63" name="Shape 63"/>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64" name="Shape 64"/>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023237" y="2194560"/>
            <a:ext cx="14156160" cy="768105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9600"/>
              <a:buFont typeface="Calibri"/>
              <a:buNone/>
              <a:defRPr sz="1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9pPr>
          </a:lstStyle>
          <a:p>
            <a:endParaRPr/>
          </a:p>
        </p:txBody>
      </p:sp>
      <p:sp>
        <p:nvSpPr>
          <p:cNvPr id="67" name="Shape 67"/>
          <p:cNvSpPr>
            <a:spLocks noGrp="1"/>
          </p:cNvSpPr>
          <p:nvPr>
            <p:ph type="pic" idx="2"/>
          </p:nvPr>
        </p:nvSpPr>
        <p:spPr>
          <a:xfrm>
            <a:off x="18659477" y="4739648"/>
            <a:ext cx="22219680" cy="23393250"/>
          </a:xfrm>
          <a:prstGeom prst="rect">
            <a:avLst/>
          </a:prstGeom>
          <a:noFill/>
          <a:ln>
            <a:noFill/>
          </a:ln>
        </p:spPr>
        <p:txBody>
          <a:bodyPr spcFirstLastPara="1" wrap="square" lIns="91425" tIns="45700" rIns="91425" bIns="45700" anchor="t" anchorCtr="0"/>
          <a:lstStyle>
            <a:lvl1pPr marR="0" lvl="0" algn="l" rtl="0">
              <a:lnSpc>
                <a:spcPct val="90000"/>
              </a:lnSpc>
              <a:spcBef>
                <a:spcPts val="4501"/>
              </a:spcBef>
              <a:spcAft>
                <a:spcPts val="0"/>
              </a:spcAft>
              <a:buClr>
                <a:schemeClr val="dk1"/>
              </a:buClr>
              <a:buSzPts val="9600"/>
              <a:buFont typeface="Arial"/>
              <a:buNone/>
              <a:defRPr sz="14400" b="0" i="0" u="none" strike="noStrike" cap="none">
                <a:solidFill>
                  <a:schemeClr val="dk1"/>
                </a:solidFill>
                <a:latin typeface="Calibri"/>
                <a:ea typeface="Calibri"/>
                <a:cs typeface="Calibri"/>
                <a:sym typeface="Calibri"/>
              </a:defRPr>
            </a:lvl1pPr>
            <a:lvl2pPr marR="0" lvl="1" algn="l" rtl="0">
              <a:lnSpc>
                <a:spcPct val="90000"/>
              </a:lnSpc>
              <a:spcBef>
                <a:spcPts val="2251"/>
              </a:spcBef>
              <a:spcAft>
                <a:spcPts val="0"/>
              </a:spcAft>
              <a:buClr>
                <a:schemeClr val="dk1"/>
              </a:buClr>
              <a:buSzPts val="8400"/>
              <a:buFont typeface="Arial"/>
              <a:buNone/>
              <a:defRPr sz="12603" b="0" i="0" u="none" strike="noStrike" cap="none">
                <a:solidFill>
                  <a:schemeClr val="dk1"/>
                </a:solidFill>
                <a:latin typeface="Calibri"/>
                <a:ea typeface="Calibri"/>
                <a:cs typeface="Calibri"/>
                <a:sym typeface="Calibri"/>
              </a:defRPr>
            </a:lvl2pPr>
            <a:lvl3pPr marR="0" lvl="2" algn="l" rtl="0">
              <a:lnSpc>
                <a:spcPct val="90000"/>
              </a:lnSpc>
              <a:spcBef>
                <a:spcPts val="2251"/>
              </a:spcBef>
              <a:spcAft>
                <a:spcPts val="0"/>
              </a:spcAft>
              <a:buClr>
                <a:schemeClr val="dk1"/>
              </a:buClr>
              <a:buSzPts val="7200"/>
              <a:buFont typeface="Arial"/>
              <a:buNone/>
              <a:defRPr sz="10800" b="0" i="0" u="none" strike="noStrike" cap="none">
                <a:solidFill>
                  <a:schemeClr val="dk1"/>
                </a:solidFill>
                <a:latin typeface="Calibri"/>
                <a:ea typeface="Calibri"/>
                <a:cs typeface="Calibri"/>
                <a:sym typeface="Calibri"/>
              </a:defRPr>
            </a:lvl3pPr>
            <a:lvl4pPr marR="0" lvl="3" algn="l" rtl="0">
              <a:lnSpc>
                <a:spcPct val="90000"/>
              </a:lnSpc>
              <a:spcBef>
                <a:spcPts val="2251"/>
              </a:spcBef>
              <a:spcAft>
                <a:spcPts val="0"/>
              </a:spcAft>
              <a:buClr>
                <a:schemeClr val="dk1"/>
              </a:buClr>
              <a:buSzPts val="6000"/>
              <a:buFont typeface="Arial"/>
              <a:buNone/>
              <a:defRPr sz="9003" b="0" i="0" u="none" strike="noStrike" cap="none">
                <a:solidFill>
                  <a:schemeClr val="dk1"/>
                </a:solidFill>
                <a:latin typeface="Calibri"/>
                <a:ea typeface="Calibri"/>
                <a:cs typeface="Calibri"/>
                <a:sym typeface="Calibri"/>
              </a:defRPr>
            </a:lvl4pPr>
            <a:lvl5pPr marR="0" lvl="4" algn="l" rtl="0">
              <a:lnSpc>
                <a:spcPct val="90000"/>
              </a:lnSpc>
              <a:spcBef>
                <a:spcPts val="2251"/>
              </a:spcBef>
              <a:spcAft>
                <a:spcPts val="0"/>
              </a:spcAft>
              <a:buClr>
                <a:schemeClr val="dk1"/>
              </a:buClr>
              <a:buSzPts val="6000"/>
              <a:buFont typeface="Arial"/>
              <a:buNone/>
              <a:defRPr sz="9003" b="0" i="0" u="none" strike="noStrike" cap="none">
                <a:solidFill>
                  <a:schemeClr val="dk1"/>
                </a:solidFill>
                <a:latin typeface="Calibri"/>
                <a:ea typeface="Calibri"/>
                <a:cs typeface="Calibri"/>
                <a:sym typeface="Calibri"/>
              </a:defRPr>
            </a:lvl5pPr>
            <a:lvl6pPr marR="0" lvl="5" algn="l" rtl="0">
              <a:lnSpc>
                <a:spcPct val="90000"/>
              </a:lnSpc>
              <a:spcBef>
                <a:spcPts val="2251"/>
              </a:spcBef>
              <a:spcAft>
                <a:spcPts val="0"/>
              </a:spcAft>
              <a:buClr>
                <a:schemeClr val="dk1"/>
              </a:buClr>
              <a:buSzPts val="6000"/>
              <a:buFont typeface="Arial"/>
              <a:buNone/>
              <a:defRPr sz="9003" b="0" i="0" u="none" strike="noStrike" cap="none">
                <a:solidFill>
                  <a:schemeClr val="dk1"/>
                </a:solidFill>
                <a:latin typeface="Calibri"/>
                <a:ea typeface="Calibri"/>
                <a:cs typeface="Calibri"/>
                <a:sym typeface="Calibri"/>
              </a:defRPr>
            </a:lvl6pPr>
            <a:lvl7pPr marR="0" lvl="6" algn="l" rtl="0">
              <a:lnSpc>
                <a:spcPct val="90000"/>
              </a:lnSpc>
              <a:spcBef>
                <a:spcPts val="2251"/>
              </a:spcBef>
              <a:spcAft>
                <a:spcPts val="0"/>
              </a:spcAft>
              <a:buClr>
                <a:schemeClr val="dk1"/>
              </a:buClr>
              <a:buSzPts val="6000"/>
              <a:buFont typeface="Arial"/>
              <a:buNone/>
              <a:defRPr sz="9003" b="0" i="0" u="none" strike="noStrike" cap="none">
                <a:solidFill>
                  <a:schemeClr val="dk1"/>
                </a:solidFill>
                <a:latin typeface="Calibri"/>
                <a:ea typeface="Calibri"/>
                <a:cs typeface="Calibri"/>
                <a:sym typeface="Calibri"/>
              </a:defRPr>
            </a:lvl7pPr>
            <a:lvl8pPr marR="0" lvl="7" algn="l" rtl="0">
              <a:lnSpc>
                <a:spcPct val="90000"/>
              </a:lnSpc>
              <a:spcBef>
                <a:spcPts val="2251"/>
              </a:spcBef>
              <a:spcAft>
                <a:spcPts val="0"/>
              </a:spcAft>
              <a:buClr>
                <a:schemeClr val="dk1"/>
              </a:buClr>
              <a:buSzPts val="6000"/>
              <a:buFont typeface="Arial"/>
              <a:buNone/>
              <a:defRPr sz="9003" b="0" i="0" u="none" strike="noStrike" cap="none">
                <a:solidFill>
                  <a:schemeClr val="dk1"/>
                </a:solidFill>
                <a:latin typeface="Calibri"/>
                <a:ea typeface="Calibri"/>
                <a:cs typeface="Calibri"/>
                <a:sym typeface="Calibri"/>
              </a:defRPr>
            </a:lvl8pPr>
            <a:lvl9pPr marR="0" lvl="8" algn="l" rtl="0">
              <a:lnSpc>
                <a:spcPct val="90000"/>
              </a:lnSpc>
              <a:spcBef>
                <a:spcPts val="2251"/>
              </a:spcBef>
              <a:spcAft>
                <a:spcPts val="0"/>
              </a:spcAft>
              <a:buClr>
                <a:schemeClr val="dk1"/>
              </a:buClr>
              <a:buSzPts val="6000"/>
              <a:buFont typeface="Arial"/>
              <a:buNone/>
              <a:defRPr sz="9003" b="0" i="0" u="none" strike="noStrike" cap="none">
                <a:solidFill>
                  <a:schemeClr val="dk1"/>
                </a:solidFill>
                <a:latin typeface="Calibri"/>
                <a:ea typeface="Calibri"/>
                <a:cs typeface="Calibri"/>
                <a:sym typeface="Calibri"/>
              </a:defRPr>
            </a:lvl9pPr>
          </a:lstStyle>
          <a:p>
            <a:endParaRPr dirty="0"/>
          </a:p>
        </p:txBody>
      </p:sp>
      <p:sp>
        <p:nvSpPr>
          <p:cNvPr id="68" name="Shape 68"/>
          <p:cNvSpPr txBox="1">
            <a:spLocks noGrp="1"/>
          </p:cNvSpPr>
          <p:nvPr>
            <p:ph type="body" idx="1"/>
          </p:nvPr>
        </p:nvSpPr>
        <p:spPr>
          <a:xfrm>
            <a:off x="3023237" y="9875520"/>
            <a:ext cx="14156160" cy="18295650"/>
          </a:xfrm>
          <a:prstGeom prst="rect">
            <a:avLst/>
          </a:prstGeom>
          <a:noFill/>
          <a:ln>
            <a:noFill/>
          </a:ln>
        </p:spPr>
        <p:txBody>
          <a:bodyPr spcFirstLastPara="1" wrap="square" lIns="91425" tIns="45700" rIns="91425" bIns="45700" anchor="t" anchorCtr="0"/>
          <a:lstStyle>
            <a:lvl1pPr marL="685798" marR="0" lvl="0" indent="-342899" algn="l" rtl="0">
              <a:lnSpc>
                <a:spcPct val="90000"/>
              </a:lnSpc>
              <a:spcBef>
                <a:spcPts val="4501"/>
              </a:spcBef>
              <a:spcAft>
                <a:spcPts val="0"/>
              </a:spcAft>
              <a:buClr>
                <a:schemeClr val="dk1"/>
              </a:buClr>
              <a:buSzPts val="4800"/>
              <a:buFont typeface="Arial"/>
              <a:buNone/>
              <a:defRPr sz="7200" b="0" i="0" u="none" strike="noStrike" cap="none">
                <a:solidFill>
                  <a:schemeClr val="dk1"/>
                </a:solidFill>
                <a:latin typeface="Calibri"/>
                <a:ea typeface="Calibri"/>
                <a:cs typeface="Calibri"/>
                <a:sym typeface="Calibri"/>
              </a:defRPr>
            </a:lvl1pPr>
            <a:lvl2pPr marL="1371591" marR="0" lvl="1" indent="-342899" algn="l" rtl="0">
              <a:lnSpc>
                <a:spcPct val="90000"/>
              </a:lnSpc>
              <a:spcBef>
                <a:spcPts val="2251"/>
              </a:spcBef>
              <a:spcAft>
                <a:spcPts val="0"/>
              </a:spcAft>
              <a:buClr>
                <a:schemeClr val="dk1"/>
              </a:buClr>
              <a:buSzPts val="4200"/>
              <a:buFont typeface="Arial"/>
              <a:buNone/>
              <a:defRPr sz="6299" b="0" i="0" u="none" strike="noStrike" cap="none">
                <a:solidFill>
                  <a:schemeClr val="dk1"/>
                </a:solidFill>
                <a:latin typeface="Calibri"/>
                <a:ea typeface="Calibri"/>
                <a:cs typeface="Calibri"/>
                <a:sym typeface="Calibri"/>
              </a:defRPr>
            </a:lvl2pPr>
            <a:lvl3pPr marL="2057390" marR="0" lvl="2" indent="-342899" algn="l" rtl="0">
              <a:lnSpc>
                <a:spcPct val="90000"/>
              </a:lnSpc>
              <a:spcBef>
                <a:spcPts val="2251"/>
              </a:spcBef>
              <a:spcAft>
                <a:spcPts val="0"/>
              </a:spcAft>
              <a:buClr>
                <a:schemeClr val="dk1"/>
              </a:buClr>
              <a:buSzPts val="3600"/>
              <a:buFont typeface="Arial"/>
              <a:buNone/>
              <a:defRPr sz="5403" b="0" i="0" u="none" strike="noStrike" cap="none">
                <a:solidFill>
                  <a:schemeClr val="dk1"/>
                </a:solidFill>
                <a:latin typeface="Calibri"/>
                <a:ea typeface="Calibri"/>
                <a:cs typeface="Calibri"/>
                <a:sym typeface="Calibri"/>
              </a:defRPr>
            </a:lvl3pPr>
            <a:lvl4pPr marL="2743183" marR="0" lvl="3"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4pPr>
            <a:lvl5pPr marL="3428981" marR="0" lvl="4"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5pPr>
            <a:lvl6pPr marL="4114774" marR="0" lvl="5"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6pPr>
            <a:lvl7pPr marL="4800573" marR="0" lvl="6"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7pPr>
            <a:lvl8pPr marL="5486366" marR="0" lvl="7"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8pPr>
            <a:lvl9pPr marL="6172164" marR="0" lvl="8"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70" name="Shape 70"/>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71" name="Shape 71"/>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017520" y="1752608"/>
            <a:ext cx="37856160" cy="63625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13200"/>
              <a:buFont typeface="Calibri"/>
              <a:buNone/>
              <a:defRPr sz="19803"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9pPr>
          </a:lstStyle>
          <a:p>
            <a:endParaRPr/>
          </a:p>
        </p:txBody>
      </p:sp>
      <p:sp>
        <p:nvSpPr>
          <p:cNvPr id="74" name="Shape 74"/>
          <p:cNvSpPr txBox="1">
            <a:spLocks noGrp="1"/>
          </p:cNvSpPr>
          <p:nvPr>
            <p:ph type="body" idx="1"/>
          </p:nvPr>
        </p:nvSpPr>
        <p:spPr>
          <a:xfrm rot="5400000">
            <a:off x="11502450" y="278070"/>
            <a:ext cx="20886300" cy="37856160"/>
          </a:xfrm>
          <a:prstGeom prst="rect">
            <a:avLst/>
          </a:prstGeom>
          <a:noFill/>
          <a:ln>
            <a:noFill/>
          </a:ln>
        </p:spPr>
        <p:txBody>
          <a:bodyPr spcFirstLastPara="1" wrap="square" lIns="91425" tIns="45700" rIns="91425" bIns="45700" anchor="t" anchorCtr="0"/>
          <a:lstStyle>
            <a:lvl1pPr marL="685798" marR="0" lvl="0" indent="-1142996" algn="l" rtl="0">
              <a:lnSpc>
                <a:spcPct val="90000"/>
              </a:lnSpc>
              <a:spcBef>
                <a:spcPts val="4501"/>
              </a:spcBef>
              <a:spcAft>
                <a:spcPts val="0"/>
              </a:spcAft>
              <a:buClr>
                <a:schemeClr val="dk1"/>
              </a:buClr>
              <a:buSzPts val="8400"/>
              <a:buFont typeface="Arial"/>
              <a:buChar char="•"/>
              <a:defRPr sz="12603" b="0" i="0" u="none" strike="noStrike" cap="none">
                <a:solidFill>
                  <a:schemeClr val="dk1"/>
                </a:solidFill>
                <a:latin typeface="Calibri"/>
                <a:ea typeface="Calibri"/>
                <a:cs typeface="Calibri"/>
                <a:sym typeface="Calibri"/>
              </a:defRPr>
            </a:lvl1pPr>
            <a:lvl2pPr marL="1371591" marR="0" lvl="1" indent="-1028692" algn="l" rtl="0">
              <a:lnSpc>
                <a:spcPct val="90000"/>
              </a:lnSpc>
              <a:spcBef>
                <a:spcPts val="2251"/>
              </a:spcBef>
              <a:spcAft>
                <a:spcPts val="0"/>
              </a:spcAft>
              <a:buClr>
                <a:schemeClr val="dk1"/>
              </a:buClr>
              <a:buSzPts val="7200"/>
              <a:buFont typeface="Arial"/>
              <a:buChar char="•"/>
              <a:defRPr sz="10800" b="0" i="0" u="none" strike="noStrike" cap="none">
                <a:solidFill>
                  <a:schemeClr val="dk1"/>
                </a:solidFill>
                <a:latin typeface="Calibri"/>
                <a:ea typeface="Calibri"/>
                <a:cs typeface="Calibri"/>
                <a:sym typeface="Calibri"/>
              </a:defRPr>
            </a:lvl2pPr>
            <a:lvl3pPr marL="2057390" marR="0" lvl="2"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3pPr>
            <a:lvl4pPr marL="2743183" marR="0" lvl="3"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4pPr>
            <a:lvl5pPr marL="3428981" marR="0" lvl="4"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5pPr>
            <a:lvl6pPr marL="4114774" marR="0" lvl="5"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6pPr>
            <a:lvl7pPr marL="4800573" marR="0" lvl="6"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7pPr>
            <a:lvl8pPr marL="5486366" marR="0" lvl="7"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8pPr>
            <a:lvl9pPr marL="6172164" marR="0" lvl="8"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76" name="Shape 76"/>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77" name="Shape 77"/>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22193181" y="10968945"/>
            <a:ext cx="27896849" cy="946416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13200"/>
              <a:buFont typeface="Calibri"/>
              <a:buNone/>
              <a:defRPr sz="19803"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body" idx="1"/>
          </p:nvPr>
        </p:nvSpPr>
        <p:spPr>
          <a:xfrm rot="5400000">
            <a:off x="2990904" y="1779347"/>
            <a:ext cx="27896849" cy="27843360"/>
          </a:xfrm>
          <a:prstGeom prst="rect">
            <a:avLst/>
          </a:prstGeom>
          <a:noFill/>
          <a:ln>
            <a:noFill/>
          </a:ln>
        </p:spPr>
        <p:txBody>
          <a:bodyPr spcFirstLastPara="1" wrap="square" lIns="91425" tIns="45700" rIns="91425" bIns="45700" anchor="t" anchorCtr="0"/>
          <a:lstStyle>
            <a:lvl1pPr marL="685798" marR="0" lvl="0" indent="-1142996" algn="l" rtl="0">
              <a:lnSpc>
                <a:spcPct val="90000"/>
              </a:lnSpc>
              <a:spcBef>
                <a:spcPts val="4501"/>
              </a:spcBef>
              <a:spcAft>
                <a:spcPts val="0"/>
              </a:spcAft>
              <a:buClr>
                <a:schemeClr val="dk1"/>
              </a:buClr>
              <a:buSzPts val="8400"/>
              <a:buFont typeface="Arial"/>
              <a:buChar char="•"/>
              <a:defRPr sz="12603" b="0" i="0" u="none" strike="noStrike" cap="none">
                <a:solidFill>
                  <a:schemeClr val="dk1"/>
                </a:solidFill>
                <a:latin typeface="Calibri"/>
                <a:ea typeface="Calibri"/>
                <a:cs typeface="Calibri"/>
                <a:sym typeface="Calibri"/>
              </a:defRPr>
            </a:lvl1pPr>
            <a:lvl2pPr marL="1371591" marR="0" lvl="1" indent="-1028692" algn="l" rtl="0">
              <a:lnSpc>
                <a:spcPct val="90000"/>
              </a:lnSpc>
              <a:spcBef>
                <a:spcPts val="2251"/>
              </a:spcBef>
              <a:spcAft>
                <a:spcPts val="0"/>
              </a:spcAft>
              <a:buClr>
                <a:schemeClr val="dk1"/>
              </a:buClr>
              <a:buSzPts val="7200"/>
              <a:buFont typeface="Arial"/>
              <a:buChar char="•"/>
              <a:defRPr sz="10800" b="0" i="0" u="none" strike="noStrike" cap="none">
                <a:solidFill>
                  <a:schemeClr val="dk1"/>
                </a:solidFill>
                <a:latin typeface="Calibri"/>
                <a:ea typeface="Calibri"/>
                <a:cs typeface="Calibri"/>
                <a:sym typeface="Calibri"/>
              </a:defRPr>
            </a:lvl2pPr>
            <a:lvl3pPr marL="2057390" marR="0" lvl="2"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3pPr>
            <a:lvl4pPr marL="2743183" marR="0" lvl="3"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4pPr>
            <a:lvl5pPr marL="3428981" marR="0" lvl="4"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5pPr>
            <a:lvl6pPr marL="4114774" marR="0" lvl="5"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6pPr>
            <a:lvl7pPr marL="4800573" marR="0" lvl="6"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7pPr>
            <a:lvl8pPr marL="5486366" marR="0" lvl="7"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8pPr>
            <a:lvl9pPr marL="6172164" marR="0" lvl="8"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82" name="Shape 82"/>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83" name="Shape 83"/>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017520" y="1752608"/>
            <a:ext cx="37856160" cy="63625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13200"/>
              <a:buFont typeface="Calibri"/>
              <a:buNone/>
              <a:defRPr sz="1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body" idx="1"/>
          </p:nvPr>
        </p:nvSpPr>
        <p:spPr>
          <a:xfrm>
            <a:off x="3017520" y="8763000"/>
            <a:ext cx="37856160" cy="20886300"/>
          </a:xfrm>
          <a:prstGeom prst="rect">
            <a:avLst/>
          </a:prstGeom>
          <a:noFill/>
          <a:ln>
            <a:noFill/>
          </a:ln>
        </p:spPr>
        <p:txBody>
          <a:bodyPr spcFirstLastPara="1" wrap="square" lIns="91425" tIns="45700" rIns="91425" bIns="45700" anchor="t" anchorCtr="0"/>
          <a:lstStyle>
            <a:lvl1pPr marL="457200" marR="0" lvl="0" indent="-762000" algn="l" rtl="0">
              <a:lnSpc>
                <a:spcPct val="90000"/>
              </a:lnSpc>
              <a:spcBef>
                <a:spcPts val="300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1pPr>
            <a:lvl2pPr marL="914400" marR="0" lvl="1" indent="-685800" algn="l" rtl="0">
              <a:lnSpc>
                <a:spcPct val="90000"/>
              </a:lnSpc>
              <a:spcBef>
                <a:spcPts val="15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2pPr>
            <a:lvl3pPr marL="1371600" marR="0" lvl="2" indent="-609600" algn="l" rtl="0">
              <a:lnSpc>
                <a:spcPct val="90000"/>
              </a:lnSpc>
              <a:spcBef>
                <a:spcPts val="1500"/>
              </a:spcBef>
              <a:spcAft>
                <a:spcPts val="0"/>
              </a:spcAft>
              <a:buClr>
                <a:schemeClr val="dk1"/>
              </a:buClr>
              <a:buSzPts val="6000"/>
              <a:buFont typeface="Arial"/>
              <a:buChar char="•"/>
              <a:defRPr sz="6000" b="0" i="0" u="none" strike="noStrike" cap="none">
                <a:solidFill>
                  <a:schemeClr val="dk1"/>
                </a:solidFill>
                <a:latin typeface="Calibri"/>
                <a:ea typeface="Calibri"/>
                <a:cs typeface="Calibri"/>
                <a:sym typeface="Calibri"/>
              </a:defRPr>
            </a:lvl3pPr>
            <a:lvl4pPr marL="1828800" marR="0" lvl="3"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Calibri"/>
                <a:ea typeface="Calibri"/>
                <a:cs typeface="Calibri"/>
                <a:sym typeface="Calibri"/>
              </a:defRPr>
            </a:lvl4pPr>
            <a:lvl5pPr marL="2286000" marR="0" lvl="4"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Calibri"/>
                <a:ea typeface="Calibri"/>
                <a:cs typeface="Calibri"/>
                <a:sym typeface="Calibri"/>
              </a:defRPr>
            </a:lvl5pPr>
            <a:lvl6pPr marL="2743200" marR="0" lvl="5"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Calibri"/>
                <a:ea typeface="Calibri"/>
                <a:cs typeface="Calibri"/>
                <a:sym typeface="Calibri"/>
              </a:defRPr>
            </a:lvl6pPr>
            <a:lvl7pPr marL="3200400" marR="0" lvl="6"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Calibri"/>
                <a:ea typeface="Calibri"/>
                <a:cs typeface="Calibri"/>
                <a:sym typeface="Calibri"/>
              </a:defRPr>
            </a:lvl7pPr>
            <a:lvl8pPr marL="3657600" marR="0" lvl="7"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Calibri"/>
                <a:ea typeface="Calibri"/>
                <a:cs typeface="Calibri"/>
                <a:sym typeface="Calibri"/>
              </a:defRPr>
            </a:lvl8pPr>
            <a:lvl9pPr marL="4114800" marR="0" lvl="8"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13" name="Shape 13"/>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14" name="Shape 14"/>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p:nvPr/>
        </p:nvSpPr>
        <p:spPr>
          <a:xfrm>
            <a:off x="374697" y="238096"/>
            <a:ext cx="43074773" cy="32415480"/>
          </a:xfrm>
          <a:prstGeom prst="rect">
            <a:avLst/>
          </a:prstGeom>
          <a:noFill/>
          <a:ln w="152400" cap="flat" cmpd="sng">
            <a:solidFill>
              <a:srgbClr val="8A8D8F"/>
            </a:solidFill>
            <a:prstDash val="solid"/>
            <a:miter lim="800000"/>
            <a:headEnd type="none" w="sm" len="sm"/>
            <a:tailEnd type="none" w="sm" len="sm"/>
          </a:ln>
        </p:spPr>
        <p:txBody>
          <a:bodyPr spcFirstLastPara="1" wrap="square" lIns="137136" tIns="68549" rIns="137136" bIns="68549" anchor="ctr" anchorCtr="0">
            <a:noAutofit/>
          </a:bodyPr>
          <a:lstStyle/>
          <a:p>
            <a:pPr algn="ctr">
              <a:buSzPts val="1800"/>
            </a:pPr>
            <a:endParaRPr sz="2699" dirty="0">
              <a:solidFill>
                <a:schemeClr val="lt1"/>
              </a:solidFill>
              <a:latin typeface="Calibri"/>
              <a:ea typeface="Calibri"/>
              <a:cs typeface="Calibri"/>
              <a:sym typeface="Calibri"/>
            </a:endParaRPr>
          </a:p>
        </p:txBody>
      </p:sp>
      <p:sp>
        <p:nvSpPr>
          <p:cNvPr id="90" name="Shape 90"/>
          <p:cNvSpPr/>
          <p:nvPr/>
        </p:nvSpPr>
        <p:spPr>
          <a:xfrm>
            <a:off x="881744" y="612168"/>
            <a:ext cx="42127712" cy="4424848"/>
          </a:xfrm>
          <a:prstGeom prst="rect">
            <a:avLst/>
          </a:prstGeom>
          <a:solidFill>
            <a:schemeClr val="bg1"/>
          </a:solidFill>
          <a:ln>
            <a:noFill/>
          </a:ln>
        </p:spPr>
        <p:txBody>
          <a:bodyPr spcFirstLastPara="1" wrap="square" lIns="68549" tIns="34277" rIns="68549" bIns="34277" anchor="ctr" anchorCtr="0">
            <a:noAutofit/>
          </a:bodyPr>
          <a:lstStyle/>
          <a:p>
            <a:pPr algn="ctr">
              <a:buSzPts val="5133"/>
            </a:pPr>
            <a:endParaRPr sz="7701" dirty="0">
              <a:solidFill>
                <a:schemeClr val="lt1"/>
              </a:solidFill>
            </a:endParaRPr>
          </a:p>
        </p:txBody>
      </p:sp>
      <p:sp>
        <p:nvSpPr>
          <p:cNvPr id="96" name="Shape 96"/>
          <p:cNvSpPr/>
          <p:nvPr/>
        </p:nvSpPr>
        <p:spPr>
          <a:xfrm>
            <a:off x="936259" y="5818795"/>
            <a:ext cx="10972800" cy="1143000"/>
          </a:xfrm>
          <a:prstGeom prst="rect">
            <a:avLst/>
          </a:prstGeom>
          <a:solidFill>
            <a:schemeClr val="accent1">
              <a:lumMod val="50000"/>
            </a:schemeClr>
          </a:solidFill>
          <a:ln>
            <a:noFill/>
          </a:ln>
        </p:spPr>
        <p:txBody>
          <a:bodyPr spcFirstLastPara="1" wrap="square" lIns="68549" tIns="34277" rIns="68549" bIns="34277" anchor="t" anchorCtr="0">
            <a:noAutofit/>
          </a:bodyPr>
          <a:lstStyle/>
          <a:p>
            <a:pPr algn="ctr">
              <a:lnSpc>
                <a:spcPct val="150000"/>
              </a:lnSpc>
              <a:buSzPts val="2508"/>
            </a:pPr>
            <a:r>
              <a:rPr lang="en-US" sz="4800" b="1" dirty="0">
                <a:solidFill>
                  <a:schemeClr val="bg1"/>
                </a:solidFill>
                <a:latin typeface="Arial" panose="020B0604020202020204" pitchFamily="34" charset="0"/>
                <a:cs typeface="Arial" panose="020B0604020202020204" pitchFamily="34" charset="0"/>
              </a:rPr>
              <a:t>RESEARCH QUESTION</a:t>
            </a:r>
            <a:endParaRPr sz="4800" b="1" dirty="0">
              <a:solidFill>
                <a:schemeClr val="bg1"/>
              </a:solidFill>
              <a:latin typeface="Arial" panose="020B0604020202020204" pitchFamily="34" charset="0"/>
              <a:cs typeface="Arial" panose="020B0604020202020204" pitchFamily="34" charset="0"/>
            </a:endParaRPr>
          </a:p>
        </p:txBody>
      </p:sp>
      <p:sp>
        <p:nvSpPr>
          <p:cNvPr id="98" name="Shape 98"/>
          <p:cNvSpPr/>
          <p:nvPr/>
        </p:nvSpPr>
        <p:spPr>
          <a:xfrm>
            <a:off x="31758446" y="25627557"/>
            <a:ext cx="10972800" cy="1143000"/>
          </a:xfrm>
          <a:prstGeom prst="rect">
            <a:avLst/>
          </a:prstGeom>
          <a:solidFill>
            <a:schemeClr val="accent1">
              <a:lumMod val="50000"/>
            </a:schemeClr>
          </a:solidFill>
          <a:ln>
            <a:noFill/>
          </a:ln>
        </p:spPr>
        <p:txBody>
          <a:bodyPr spcFirstLastPara="1" wrap="square" lIns="68549" tIns="34277" rIns="68549" bIns="34277" anchor="t" anchorCtr="0">
            <a:noAutofit/>
          </a:bodyPr>
          <a:lstStyle/>
          <a:p>
            <a:pPr algn="ctr">
              <a:lnSpc>
                <a:spcPct val="150000"/>
              </a:lnSpc>
              <a:buSzPts val="2508"/>
            </a:pPr>
            <a:r>
              <a:rPr lang="en-US" sz="4400" b="1" dirty="0">
                <a:solidFill>
                  <a:schemeClr val="lt1"/>
                </a:solidFill>
                <a:latin typeface="Arial" panose="020B0604020202020204" pitchFamily="34" charset="0"/>
                <a:cs typeface="Arial" panose="020B0604020202020204" pitchFamily="34" charset="0"/>
              </a:rPr>
              <a:t>GITHUB</a:t>
            </a:r>
            <a:endParaRPr sz="4400" b="1" dirty="0">
              <a:solidFill>
                <a:schemeClr val="lt1"/>
              </a:solidFill>
              <a:latin typeface="Arial" panose="020B0604020202020204" pitchFamily="34" charset="0"/>
              <a:cs typeface="Arial" panose="020B0604020202020204" pitchFamily="34" charset="0"/>
            </a:endParaRPr>
          </a:p>
        </p:txBody>
      </p:sp>
      <p:sp>
        <p:nvSpPr>
          <p:cNvPr id="107" name="Shape 107"/>
          <p:cNvSpPr/>
          <p:nvPr/>
        </p:nvSpPr>
        <p:spPr>
          <a:xfrm>
            <a:off x="1136446" y="6694419"/>
            <a:ext cx="11211824" cy="8743365"/>
          </a:xfrm>
          <a:prstGeom prst="rect">
            <a:avLst/>
          </a:prstGeom>
          <a:noFill/>
          <a:ln>
            <a:noFill/>
          </a:ln>
        </p:spPr>
        <p:txBody>
          <a:bodyPr spcFirstLastPara="1" wrap="square" lIns="137136" tIns="68549" rIns="137136" bIns="68549" anchor="t" anchorCtr="0">
            <a:noAutofit/>
          </a:bodyPr>
          <a:lstStyle/>
          <a:p>
            <a:pPr>
              <a:buSzPts val="1400"/>
            </a:pPr>
            <a:endParaRPr sz="3200" dirty="0">
              <a:latin typeface="Calibri" panose="020F0502020204030204" pitchFamily="34" charset="0"/>
              <a:cs typeface="Calibri" panose="020F0502020204030204" pitchFamily="34" charset="0"/>
            </a:endParaRPr>
          </a:p>
        </p:txBody>
      </p:sp>
      <p:sp>
        <p:nvSpPr>
          <p:cNvPr id="163" name="Shape 163"/>
          <p:cNvSpPr txBox="1"/>
          <p:nvPr/>
        </p:nvSpPr>
        <p:spPr>
          <a:xfrm>
            <a:off x="4629363" y="14083160"/>
            <a:ext cx="2412795" cy="591056"/>
          </a:xfrm>
          <a:prstGeom prst="rect">
            <a:avLst/>
          </a:prstGeom>
          <a:noFill/>
          <a:ln>
            <a:noFill/>
          </a:ln>
        </p:spPr>
        <p:txBody>
          <a:bodyPr spcFirstLastPara="1" wrap="square" lIns="137136" tIns="68549" rIns="137136" bIns="68549" anchor="t" anchorCtr="0">
            <a:noAutofit/>
          </a:bodyPr>
          <a:lstStyle/>
          <a:p>
            <a:r>
              <a:rPr lang="en-US" sz="2699" b="1" dirty="0">
                <a:solidFill>
                  <a:schemeClr val="lt1"/>
                </a:solidFill>
              </a:rPr>
              <a:t> </a:t>
            </a:r>
            <a:endParaRPr sz="2699" b="1" dirty="0">
              <a:solidFill>
                <a:schemeClr val="lt1"/>
              </a:solidFill>
            </a:endParaRPr>
          </a:p>
        </p:txBody>
      </p:sp>
      <p:sp>
        <p:nvSpPr>
          <p:cNvPr id="3" name="TextBox 2"/>
          <p:cNvSpPr txBox="1"/>
          <p:nvPr/>
        </p:nvSpPr>
        <p:spPr>
          <a:xfrm>
            <a:off x="-434193" y="14156504"/>
            <a:ext cx="10972800" cy="2800767"/>
          </a:xfrm>
          <a:prstGeom prst="rect">
            <a:avLst/>
          </a:prstGeom>
          <a:noFill/>
          <a:ln>
            <a:noFill/>
          </a:ln>
        </p:spPr>
        <p:txBody>
          <a:bodyPr wrap="square" rtlCol="0">
            <a:spAutoFit/>
          </a:bodyPr>
          <a:lstStyle/>
          <a:p>
            <a:pPr marL="685800" indent="-685800">
              <a:buClr>
                <a:srgbClr val="A70034"/>
              </a:buClr>
              <a:buFont typeface="Arial" panose="020B0604020202020204" pitchFamily="34" charset="0"/>
              <a:buChar char="•"/>
            </a:pPr>
            <a:endParaRPr lang="en-US" sz="4400" dirty="0">
              <a:latin typeface="Garamond" panose="02020404030301010803" pitchFamily="18" charset="0"/>
              <a:cs typeface="Calibri" panose="020F0502020204030204" pitchFamily="34" charset="0"/>
            </a:endParaRPr>
          </a:p>
          <a:p>
            <a:pPr marL="685800" indent="-685800">
              <a:buClr>
                <a:srgbClr val="A70034"/>
              </a:buClr>
              <a:buFont typeface="Arial" panose="020B0604020202020204" pitchFamily="34" charset="0"/>
              <a:buChar char="•"/>
            </a:pPr>
            <a:endParaRPr lang="en-US" sz="4400" dirty="0">
              <a:latin typeface="Garamond" panose="02020404030301010803" pitchFamily="18" charset="0"/>
              <a:cs typeface="Calibri" panose="020F0502020204030204" pitchFamily="34" charset="0"/>
            </a:endParaRPr>
          </a:p>
          <a:p>
            <a:pPr marL="685800" indent="-685800">
              <a:buClr>
                <a:srgbClr val="A70034"/>
              </a:buClr>
              <a:buFont typeface="Arial" panose="020B0604020202020204" pitchFamily="34" charset="0"/>
              <a:buChar char="•"/>
            </a:pPr>
            <a:endParaRPr lang="en-US" sz="4400" dirty="0">
              <a:latin typeface="Garamond" panose="02020404030301010803" pitchFamily="18" charset="0"/>
              <a:cs typeface="Calibri" panose="020F0502020204030204" pitchFamily="34" charset="0"/>
            </a:endParaRPr>
          </a:p>
          <a:p>
            <a:pPr marL="685800" indent="-685800">
              <a:buClr>
                <a:srgbClr val="A70034"/>
              </a:buClr>
              <a:buFont typeface="Arial" panose="020B0604020202020204" pitchFamily="34" charset="0"/>
              <a:buChar char="•"/>
            </a:pPr>
            <a:endParaRPr lang="en-US" sz="4400" dirty="0">
              <a:latin typeface="Garamond" panose="02020404030301010803" pitchFamily="18" charset="0"/>
              <a:cs typeface="Calibri" panose="020F0502020204030204" pitchFamily="34" charset="0"/>
            </a:endParaRPr>
          </a:p>
        </p:txBody>
      </p:sp>
      <p:sp>
        <p:nvSpPr>
          <p:cNvPr id="7" name="Rectangle 6"/>
          <p:cNvSpPr/>
          <p:nvPr/>
        </p:nvSpPr>
        <p:spPr>
          <a:xfrm>
            <a:off x="31916696" y="23431833"/>
            <a:ext cx="10972800" cy="4524315"/>
          </a:xfrm>
          <a:prstGeom prst="rect">
            <a:avLst/>
          </a:prstGeom>
        </p:spPr>
        <p:txBody>
          <a:bodyPr wrap="square">
            <a:spAutoFit/>
          </a:bodyPr>
          <a:lstStyle/>
          <a:p>
            <a:endParaRPr lang="en-US" sz="4800" dirty="0">
              <a:latin typeface="Garamond" panose="02020404030301010803" pitchFamily="18" charset="0"/>
              <a:cs typeface="Calibri" panose="020F0502020204030204" pitchFamily="34" charset="0"/>
            </a:endParaRPr>
          </a:p>
          <a:p>
            <a:endParaRPr lang="en-US" sz="4800" dirty="0">
              <a:latin typeface="Garamond" panose="02020404030301010803" pitchFamily="18" charset="0"/>
              <a:cs typeface="Calibri" panose="020F0502020204030204" pitchFamily="34" charset="0"/>
            </a:endParaRPr>
          </a:p>
          <a:p>
            <a:endParaRPr lang="en-US" sz="4800" dirty="0">
              <a:latin typeface="Garamond" panose="02020404030301010803" pitchFamily="18" charset="0"/>
              <a:cs typeface="Calibri" panose="020F0502020204030204" pitchFamily="34" charset="0"/>
            </a:endParaRPr>
          </a:p>
          <a:p>
            <a:endParaRPr lang="en-US" sz="4800" dirty="0">
              <a:latin typeface="Garamond" panose="02020404030301010803" pitchFamily="18" charset="0"/>
              <a:cs typeface="Calibri" panose="020F0502020204030204" pitchFamily="34" charset="0"/>
            </a:endParaRPr>
          </a:p>
          <a:p>
            <a:endParaRPr lang="en-US" sz="4800" dirty="0">
              <a:latin typeface="Garamond" panose="02020404030301010803" pitchFamily="18" charset="0"/>
              <a:cs typeface="Calibri" panose="020F0502020204030204" pitchFamily="34" charset="0"/>
            </a:endParaRPr>
          </a:p>
          <a:p>
            <a:endParaRPr lang="en-US" sz="4800" dirty="0">
              <a:latin typeface="Garamond" panose="02020404030301010803" pitchFamily="18" charset="0"/>
              <a:cs typeface="Calibri" panose="020F0502020204030204" pitchFamily="34" charset="0"/>
            </a:endParaRPr>
          </a:p>
        </p:txBody>
      </p:sp>
      <p:sp>
        <p:nvSpPr>
          <p:cNvPr id="11" name="TextBox 10"/>
          <p:cNvSpPr txBox="1"/>
          <p:nvPr/>
        </p:nvSpPr>
        <p:spPr>
          <a:xfrm>
            <a:off x="1020213" y="7376417"/>
            <a:ext cx="10972800" cy="2554545"/>
          </a:xfrm>
          <a:prstGeom prst="rect">
            <a:avLst/>
          </a:prstGeom>
          <a:noFill/>
          <a:ln>
            <a:noFill/>
          </a:ln>
        </p:spPr>
        <p:txBody>
          <a:bodyPr wrap="square" rtlCol="0">
            <a:spAutoFit/>
          </a:bodyPr>
          <a:lstStyle/>
          <a:p>
            <a:pPr marL="571500" lvl="0" indent="-571500">
              <a:buFont typeface="Arial" panose="020B0604020202020204" pitchFamily="34" charset="0"/>
              <a:buChar char="•"/>
            </a:pPr>
            <a:r>
              <a:rPr lang="en-US" sz="4000" dirty="0">
                <a:latin typeface="+mn-lt"/>
                <a:cs typeface="Times New Roman" panose="02020603050405020304" pitchFamily="18" charset="0"/>
              </a:rPr>
              <a:t>Can we accurately classify different emotions based on facial features alone?</a:t>
            </a:r>
          </a:p>
          <a:p>
            <a:pPr marL="342900" lvl="0" indent="-342900">
              <a:buFont typeface="Arial" panose="020B0604020202020204" pitchFamily="34" charset="0"/>
              <a:buChar char="•"/>
            </a:pPr>
            <a:endParaRPr lang="en-US" sz="4000" dirty="0">
              <a:latin typeface="+mn-lt"/>
              <a:cs typeface="Times New Roman" panose="02020603050405020304" pitchFamily="18" charset="0"/>
            </a:endParaRPr>
          </a:p>
          <a:p>
            <a:pPr marL="342900" lvl="0" indent="-342900">
              <a:buFont typeface="Arial" panose="020B0604020202020204" pitchFamily="34" charset="0"/>
              <a:buChar char="•"/>
            </a:pPr>
            <a:endParaRPr lang="en-US" sz="4000" dirty="0">
              <a:latin typeface="+mn-lt"/>
              <a:cs typeface="Times New Roman" panose="02020603050405020304" pitchFamily="18" charset="0"/>
            </a:endParaRPr>
          </a:p>
        </p:txBody>
      </p:sp>
      <p:sp>
        <p:nvSpPr>
          <p:cNvPr id="17" name="Rectangle 16">
            <a:extLst>
              <a:ext uri="{FF2B5EF4-FFF2-40B4-BE49-F238E27FC236}">
                <a16:creationId xmlns:a16="http://schemas.microsoft.com/office/drawing/2014/main" id="{E0B3D955-B157-4221-84FA-37097DB5209B}"/>
              </a:ext>
            </a:extLst>
          </p:cNvPr>
          <p:cNvSpPr/>
          <p:nvPr/>
        </p:nvSpPr>
        <p:spPr>
          <a:xfrm>
            <a:off x="962152" y="612167"/>
            <a:ext cx="34616322" cy="4253049"/>
          </a:xfrm>
          <a:prstGeom prst="rect">
            <a:avLst/>
          </a:prstGeom>
          <a:solidFill>
            <a:schemeClr val="accent1">
              <a:lumMod val="50000"/>
            </a:schemeClr>
          </a:solidFill>
          <a:ln>
            <a:solidFill>
              <a:srgbClr val="A70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Shape 91"/>
          <p:cNvSpPr txBox="1"/>
          <p:nvPr/>
        </p:nvSpPr>
        <p:spPr>
          <a:xfrm>
            <a:off x="1623432" y="3415183"/>
            <a:ext cx="26084617" cy="1090554"/>
          </a:xfrm>
          <a:prstGeom prst="rect">
            <a:avLst/>
          </a:prstGeom>
          <a:noFill/>
          <a:ln>
            <a:solidFill>
              <a:srgbClr val="A70034"/>
            </a:solidFill>
          </a:ln>
        </p:spPr>
        <p:txBody>
          <a:bodyPr spcFirstLastPara="1" wrap="square" lIns="113136" tIns="56549" rIns="113136" bIns="56549" anchor="t" anchorCtr="0">
            <a:noAutofit/>
          </a:bodyPr>
          <a:lstStyle/>
          <a:p>
            <a:pPr>
              <a:buClr>
                <a:schemeClr val="dk1"/>
              </a:buClr>
              <a:buSzPts val="3200"/>
            </a:pPr>
            <a:r>
              <a:rPr lang="en-US" sz="4000" dirty="0">
                <a:solidFill>
                  <a:schemeClr val="bg1"/>
                </a:solidFill>
                <a:latin typeface="+mn-lt"/>
                <a:ea typeface="Times"/>
                <a:cs typeface="Calibri" panose="020F0502020204030204" pitchFamily="34" charset="0"/>
                <a:sym typeface="Times"/>
              </a:rPr>
              <a:t>Advisor: Prof. Dr. </a:t>
            </a:r>
            <a:r>
              <a:rPr lang="en-US" sz="4000" dirty="0" err="1">
                <a:solidFill>
                  <a:schemeClr val="bg1"/>
                </a:solidFill>
                <a:latin typeface="+mn-lt"/>
                <a:ea typeface="Times"/>
                <a:cs typeface="Calibri" panose="020F0502020204030204" pitchFamily="34" charset="0"/>
                <a:sym typeface="Times"/>
              </a:rPr>
              <a:t>Christelle</a:t>
            </a:r>
            <a:r>
              <a:rPr lang="en-US" sz="4000" dirty="0">
                <a:solidFill>
                  <a:schemeClr val="bg1"/>
                </a:solidFill>
                <a:latin typeface="+mn-lt"/>
                <a:ea typeface="Times"/>
                <a:cs typeface="Calibri" panose="020F0502020204030204" pitchFamily="34" charset="0"/>
                <a:sym typeface="Times"/>
              </a:rPr>
              <a:t> </a:t>
            </a:r>
            <a:r>
              <a:rPr lang="en-US" sz="4000" dirty="0" err="1">
                <a:solidFill>
                  <a:schemeClr val="bg1"/>
                </a:solidFill>
                <a:latin typeface="+mn-lt"/>
                <a:ea typeface="Times"/>
                <a:cs typeface="Calibri" panose="020F0502020204030204" pitchFamily="34" charset="0"/>
                <a:sym typeface="Times"/>
              </a:rPr>
              <a:t>Scharff</a:t>
            </a:r>
            <a:r>
              <a:rPr lang="en-US" sz="4000" dirty="0">
                <a:solidFill>
                  <a:schemeClr val="bg1"/>
                </a:solidFill>
                <a:latin typeface="+mn-lt"/>
                <a:ea typeface="Times"/>
                <a:cs typeface="Calibri" panose="020F0502020204030204" pitchFamily="34" charset="0"/>
                <a:sym typeface="Times"/>
              </a:rPr>
              <a:t> </a:t>
            </a:r>
            <a:endParaRPr sz="4000" dirty="0">
              <a:solidFill>
                <a:schemeClr val="bg1"/>
              </a:solidFill>
              <a:latin typeface="+mn-lt"/>
              <a:ea typeface="Times"/>
              <a:cs typeface="Calibri" panose="020F0502020204030204" pitchFamily="34" charset="0"/>
              <a:sym typeface="Times"/>
            </a:endParaRPr>
          </a:p>
          <a:p>
            <a:pPr>
              <a:buClr>
                <a:schemeClr val="dk1"/>
              </a:buClr>
              <a:buSzPts val="3200"/>
            </a:pPr>
            <a:r>
              <a:rPr lang="en-US" sz="4000" dirty="0">
                <a:solidFill>
                  <a:schemeClr val="bg1"/>
                </a:solidFill>
                <a:latin typeface="Arial" panose="020B0604020202020204" pitchFamily="34" charset="0"/>
                <a:ea typeface="Times"/>
                <a:cs typeface="Arial" panose="020B0604020202020204" pitchFamily="34" charset="0"/>
                <a:sym typeface="Times"/>
              </a:rPr>
              <a:t>Pace University, </a:t>
            </a:r>
            <a:r>
              <a:rPr lang="en-US" sz="4000" dirty="0" err="1">
                <a:solidFill>
                  <a:schemeClr val="bg1"/>
                </a:solidFill>
                <a:latin typeface="Arial" panose="020B0604020202020204" pitchFamily="34" charset="0"/>
                <a:ea typeface="Times"/>
                <a:cs typeface="Arial" panose="020B0604020202020204" pitchFamily="34" charset="0"/>
                <a:sym typeface="Times"/>
              </a:rPr>
              <a:t>Newyork</a:t>
            </a:r>
            <a:r>
              <a:rPr lang="en-US" sz="4000" dirty="0">
                <a:solidFill>
                  <a:schemeClr val="bg1"/>
                </a:solidFill>
                <a:latin typeface="Arial" panose="020B0604020202020204" pitchFamily="34" charset="0"/>
                <a:ea typeface="Times"/>
                <a:cs typeface="Arial" panose="020B0604020202020204" pitchFamily="34" charset="0"/>
                <a:sym typeface="Times"/>
              </a:rPr>
              <a:t>. </a:t>
            </a:r>
            <a:endParaRPr sz="4000" dirty="0">
              <a:solidFill>
                <a:schemeClr val="bg1"/>
              </a:solidFill>
              <a:latin typeface="Arial" panose="020B0604020202020204" pitchFamily="34" charset="0"/>
              <a:cs typeface="Arial" panose="020B0604020202020204" pitchFamily="34" charset="0"/>
            </a:endParaRPr>
          </a:p>
        </p:txBody>
      </p:sp>
      <p:sp>
        <p:nvSpPr>
          <p:cNvPr id="92" name="Shape 92"/>
          <p:cNvSpPr txBox="1"/>
          <p:nvPr/>
        </p:nvSpPr>
        <p:spPr>
          <a:xfrm>
            <a:off x="536541" y="962039"/>
            <a:ext cx="28693127" cy="3875715"/>
          </a:xfrm>
          <a:prstGeom prst="rect">
            <a:avLst/>
          </a:prstGeom>
          <a:noFill/>
          <a:ln>
            <a:noFill/>
          </a:ln>
        </p:spPr>
        <p:txBody>
          <a:bodyPr spcFirstLastPara="1" wrap="square" lIns="113136" tIns="56549" rIns="113136" bIns="56549" anchor="t" anchorCtr="0">
            <a:noAutofit/>
          </a:bodyPr>
          <a:lstStyle/>
          <a:p>
            <a:pPr algn="ctr">
              <a:buSzPts val="1100"/>
            </a:pPr>
            <a:r>
              <a:rPr lang="en-US" sz="8000" dirty="0">
                <a:solidFill>
                  <a:schemeClr val="bg1"/>
                </a:solidFill>
                <a:latin typeface="+mj-lt"/>
                <a:ea typeface="Cambria" panose="02040503050406030204" pitchFamily="18" charset="0"/>
                <a:cs typeface="Arial" panose="020B0604020202020204" pitchFamily="34" charset="0"/>
                <a:sym typeface="Cambria"/>
              </a:rPr>
              <a:t>Recognition of facial emotions using deep learning algorithms </a:t>
            </a:r>
            <a:endParaRPr lang="en-US" sz="6000" dirty="0">
              <a:solidFill>
                <a:schemeClr val="bg1"/>
              </a:solidFill>
              <a:latin typeface="+mj-lt"/>
              <a:ea typeface="Cambria" panose="02040503050406030204" pitchFamily="18" charset="0"/>
              <a:cs typeface="Arial" panose="020B0604020202020204" pitchFamily="34" charset="0"/>
              <a:sym typeface="Cambria"/>
            </a:endParaRPr>
          </a:p>
          <a:p>
            <a:pPr algn="ctr">
              <a:buSzPts val="1100"/>
            </a:pPr>
            <a:r>
              <a:rPr lang="en-US" sz="6000" dirty="0">
                <a:solidFill>
                  <a:schemeClr val="bg1"/>
                </a:solidFill>
                <a:latin typeface="+mj-lt"/>
                <a:ea typeface="Cambria" panose="02040503050406030204" pitchFamily="18" charset="0"/>
                <a:cs typeface="Arial" panose="020B0604020202020204" pitchFamily="34" charset="0"/>
                <a:sym typeface="Cambria"/>
              </a:rPr>
              <a:t>Aravind Reddy Kallu</a:t>
            </a:r>
          </a:p>
        </p:txBody>
      </p:sp>
      <p:sp>
        <p:nvSpPr>
          <p:cNvPr id="16" name="Arrow: Pentagon 15">
            <a:extLst>
              <a:ext uri="{FF2B5EF4-FFF2-40B4-BE49-F238E27FC236}">
                <a16:creationId xmlns:a16="http://schemas.microsoft.com/office/drawing/2014/main" id="{BA5811C0-7351-49E2-8E87-57BE53EB08D0}"/>
              </a:ext>
            </a:extLst>
          </p:cNvPr>
          <p:cNvSpPr/>
          <p:nvPr/>
        </p:nvSpPr>
        <p:spPr>
          <a:xfrm flipH="1">
            <a:off x="45855803" y="-13206249"/>
            <a:ext cx="28713825" cy="4730556"/>
          </a:xfrm>
          <a:prstGeom prst="homePlate">
            <a:avLst/>
          </a:prstGeom>
          <a:solidFill>
            <a:schemeClr val="bg1"/>
          </a:solidFill>
          <a:ln>
            <a:solidFill>
              <a:srgbClr val="A70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Chevron 17">
            <a:extLst>
              <a:ext uri="{FF2B5EF4-FFF2-40B4-BE49-F238E27FC236}">
                <a16:creationId xmlns:a16="http://schemas.microsoft.com/office/drawing/2014/main" id="{259BA5A2-4C5B-42A1-AF1E-B5DFB826ECFE}"/>
              </a:ext>
            </a:extLst>
          </p:cNvPr>
          <p:cNvSpPr/>
          <p:nvPr/>
        </p:nvSpPr>
        <p:spPr>
          <a:xfrm flipH="1">
            <a:off x="27432003" y="612166"/>
            <a:ext cx="4625336" cy="4253049"/>
          </a:xfrm>
          <a:prstGeom prst="chevron">
            <a:avLst>
              <a:gd name="adj" fmla="val 69545"/>
            </a:avLst>
          </a:prstGeom>
          <a:solidFill>
            <a:schemeClr val="accent4">
              <a:lumMod val="60000"/>
              <a:lumOff val="40000"/>
            </a:schemeClr>
          </a:solidFill>
          <a:ln>
            <a:solidFill>
              <a:srgbClr val="8A8D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Shape 102">
            <a:extLst>
              <a:ext uri="{FF2B5EF4-FFF2-40B4-BE49-F238E27FC236}">
                <a16:creationId xmlns:a16="http://schemas.microsoft.com/office/drawing/2014/main" id="{903DD7C7-FB5A-4F12-B725-1A2FF37B6980}"/>
              </a:ext>
            </a:extLst>
          </p:cNvPr>
          <p:cNvSpPr/>
          <p:nvPr/>
        </p:nvSpPr>
        <p:spPr>
          <a:xfrm>
            <a:off x="31758446" y="5868753"/>
            <a:ext cx="10972800" cy="1143000"/>
          </a:xfrm>
          <a:prstGeom prst="rect">
            <a:avLst/>
          </a:prstGeom>
          <a:solidFill>
            <a:schemeClr val="accent1">
              <a:lumMod val="50000"/>
            </a:schemeClr>
          </a:solidFill>
          <a:ln>
            <a:noFill/>
          </a:ln>
        </p:spPr>
        <p:txBody>
          <a:bodyPr spcFirstLastPara="1" wrap="square" lIns="68549" tIns="34277" rIns="68549" bIns="34277" anchor="t" anchorCtr="0">
            <a:noAutofit/>
          </a:bodyPr>
          <a:lstStyle/>
          <a:p>
            <a:pPr algn="ctr">
              <a:lnSpc>
                <a:spcPct val="150000"/>
              </a:lnSpc>
              <a:buSzPts val="2508"/>
            </a:pPr>
            <a:r>
              <a:rPr lang="en-US" sz="4800" b="1" dirty="0">
                <a:solidFill>
                  <a:schemeClr val="lt1"/>
                </a:solidFill>
                <a:latin typeface="Arial" panose="020B0604020202020204" pitchFamily="34" charset="0"/>
                <a:cs typeface="Arial" panose="020B0604020202020204" pitchFamily="34" charset="0"/>
              </a:rPr>
              <a:t>CONCLUSION</a:t>
            </a:r>
            <a:endParaRPr sz="4800" b="1" dirty="0">
              <a:solidFill>
                <a:schemeClr val="lt1"/>
              </a:solidFill>
              <a:latin typeface="Arial" panose="020B0604020202020204" pitchFamily="34" charset="0"/>
              <a:cs typeface="Arial" panose="020B0604020202020204" pitchFamily="34" charset="0"/>
            </a:endParaRPr>
          </a:p>
        </p:txBody>
      </p:sp>
      <p:sp>
        <p:nvSpPr>
          <p:cNvPr id="30" name="Shape 98">
            <a:extLst>
              <a:ext uri="{FF2B5EF4-FFF2-40B4-BE49-F238E27FC236}">
                <a16:creationId xmlns:a16="http://schemas.microsoft.com/office/drawing/2014/main" id="{67CBA447-3570-4929-86CD-40932A263B74}"/>
              </a:ext>
            </a:extLst>
          </p:cNvPr>
          <p:cNvSpPr/>
          <p:nvPr/>
        </p:nvSpPr>
        <p:spPr>
          <a:xfrm>
            <a:off x="441730" y="31449664"/>
            <a:ext cx="43007740" cy="1143000"/>
          </a:xfrm>
          <a:prstGeom prst="rect">
            <a:avLst/>
          </a:prstGeom>
          <a:solidFill>
            <a:schemeClr val="accent1">
              <a:lumMod val="50000"/>
            </a:schemeClr>
          </a:solidFill>
          <a:ln>
            <a:noFill/>
          </a:ln>
        </p:spPr>
        <p:txBody>
          <a:bodyPr spcFirstLastPara="1" wrap="square" lIns="68549" tIns="34277" rIns="68549" bIns="34277" anchor="t" anchorCtr="0">
            <a:noAutofit/>
          </a:bodyPr>
          <a:lstStyle/>
          <a:p>
            <a:pPr algn="ctr">
              <a:lnSpc>
                <a:spcPct val="150000"/>
              </a:lnSpc>
              <a:buSzPts val="2508"/>
            </a:pPr>
            <a:r>
              <a:rPr lang="en-US" sz="4800" b="1" dirty="0">
                <a:solidFill>
                  <a:schemeClr val="lt1"/>
                </a:solidFill>
                <a:latin typeface="Arial" panose="020B0604020202020204" pitchFamily="34" charset="0"/>
                <a:cs typeface="Arial" panose="020B0604020202020204" pitchFamily="34" charset="0"/>
              </a:rPr>
              <a:t>Analytics Capstone Poster Project –  Spring 2023</a:t>
            </a:r>
          </a:p>
          <a:p>
            <a:pPr algn="ctr">
              <a:lnSpc>
                <a:spcPct val="150000"/>
              </a:lnSpc>
              <a:buSzPts val="2508"/>
            </a:pPr>
            <a:r>
              <a:rPr lang="en-US" sz="4400" b="1" dirty="0">
                <a:solidFill>
                  <a:schemeClr val="lt1"/>
                </a:solidFill>
                <a:latin typeface="Arial" panose="020B0604020202020204" pitchFamily="34" charset="0"/>
                <a:cs typeface="Arial" panose="020B0604020202020204" pitchFamily="34" charset="0"/>
              </a:rPr>
              <a:t>	</a:t>
            </a:r>
            <a:endParaRPr sz="4400" b="1" dirty="0">
              <a:solidFill>
                <a:schemeClr val="lt1"/>
              </a:solidFill>
              <a:latin typeface="Arial" panose="020B0604020202020204" pitchFamily="34" charset="0"/>
              <a:cs typeface="Arial" panose="020B0604020202020204" pitchFamily="34" charset="0"/>
            </a:endParaRPr>
          </a:p>
        </p:txBody>
      </p:sp>
      <p:sp>
        <p:nvSpPr>
          <p:cNvPr id="4" name="TextBox 3"/>
          <p:cNvSpPr txBox="1"/>
          <p:nvPr/>
        </p:nvSpPr>
        <p:spPr>
          <a:xfrm>
            <a:off x="13637384" y="7766692"/>
            <a:ext cx="16351171" cy="3785652"/>
          </a:xfrm>
          <a:prstGeom prst="rect">
            <a:avLst/>
          </a:prstGeom>
          <a:noFill/>
        </p:spPr>
        <p:txBody>
          <a:bodyPr wrap="square" rtlCol="0">
            <a:spAutoFit/>
          </a:bodyPr>
          <a:lstStyle/>
          <a:p>
            <a:pPr marL="571500" lvl="0" indent="-571500">
              <a:buFont typeface="Arial" panose="020B0604020202020204" pitchFamily="34" charset="0"/>
              <a:buChar char="•"/>
            </a:pPr>
            <a:r>
              <a:rPr lang="en-US" sz="4000" dirty="0"/>
              <a:t>The methodology for facial emotion recognition using FER2013 involves preprocessing the dataset, designing a deep learning model such as a CNN, training the model on the dataset, evaluating its performance on a held-out test set, and fine-tuning the model if necessary by adjusting hyper-parameters or trying different architectures or pre-training strategies.</a:t>
            </a:r>
            <a:endParaRPr lang="en-IN" sz="4000" dirty="0"/>
          </a:p>
        </p:txBody>
      </p:sp>
      <p:sp>
        <p:nvSpPr>
          <p:cNvPr id="34" name="Shape 96"/>
          <p:cNvSpPr/>
          <p:nvPr/>
        </p:nvSpPr>
        <p:spPr>
          <a:xfrm>
            <a:off x="881744" y="8858397"/>
            <a:ext cx="10972800" cy="1143000"/>
          </a:xfrm>
          <a:prstGeom prst="rect">
            <a:avLst/>
          </a:prstGeom>
          <a:solidFill>
            <a:schemeClr val="accent1">
              <a:lumMod val="50000"/>
            </a:schemeClr>
          </a:solidFill>
          <a:ln>
            <a:noFill/>
          </a:ln>
        </p:spPr>
        <p:txBody>
          <a:bodyPr spcFirstLastPara="1" wrap="square" lIns="68549" tIns="34277" rIns="68549" bIns="34277" anchor="t" anchorCtr="0">
            <a:noAutofit/>
          </a:bodyPr>
          <a:lstStyle/>
          <a:p>
            <a:pPr algn="ctr">
              <a:lnSpc>
                <a:spcPct val="150000"/>
              </a:lnSpc>
              <a:buSzPts val="2508"/>
            </a:pPr>
            <a:r>
              <a:rPr lang="en-US" sz="4800" b="1" dirty="0">
                <a:solidFill>
                  <a:schemeClr val="bg1"/>
                </a:solidFill>
                <a:latin typeface="Arial" panose="020B0604020202020204" pitchFamily="34" charset="0"/>
                <a:cs typeface="Arial" panose="020B0604020202020204" pitchFamily="34" charset="0"/>
              </a:rPr>
              <a:t>ABSTRACT</a:t>
            </a:r>
            <a:endParaRPr sz="4800" b="1" dirty="0">
              <a:solidFill>
                <a:schemeClr val="bg1"/>
              </a:solidFill>
              <a:latin typeface="Arial" panose="020B0604020202020204" pitchFamily="34" charset="0"/>
              <a:cs typeface="Arial" panose="020B0604020202020204" pitchFamily="34" charset="0"/>
            </a:endParaRPr>
          </a:p>
        </p:txBody>
      </p:sp>
      <p:sp>
        <p:nvSpPr>
          <p:cNvPr id="36" name="Shape 95"/>
          <p:cNvSpPr/>
          <p:nvPr/>
        </p:nvSpPr>
        <p:spPr>
          <a:xfrm>
            <a:off x="778008" y="22352990"/>
            <a:ext cx="10972800" cy="1143000"/>
          </a:xfrm>
          <a:prstGeom prst="rect">
            <a:avLst/>
          </a:prstGeom>
          <a:solidFill>
            <a:schemeClr val="accent1">
              <a:lumMod val="50000"/>
            </a:schemeClr>
          </a:solidFill>
          <a:ln>
            <a:noFill/>
          </a:ln>
        </p:spPr>
        <p:txBody>
          <a:bodyPr spcFirstLastPara="1" wrap="square" lIns="68549" tIns="34277" rIns="68549" bIns="34277" anchor="t" anchorCtr="0">
            <a:noAutofit/>
          </a:bodyPr>
          <a:lstStyle/>
          <a:p>
            <a:pPr algn="ctr">
              <a:lnSpc>
                <a:spcPct val="150000"/>
              </a:lnSpc>
              <a:buSzPts val="2508"/>
            </a:pPr>
            <a:r>
              <a:rPr lang="en-US" sz="4800" b="1" dirty="0">
                <a:solidFill>
                  <a:schemeClr val="lt1"/>
                </a:solidFill>
                <a:latin typeface="Arial" panose="020B0604020202020204" pitchFamily="34" charset="0"/>
                <a:cs typeface="Arial" panose="020B0604020202020204" pitchFamily="34" charset="0"/>
              </a:rPr>
              <a:t>DATA SET</a:t>
            </a:r>
            <a:endParaRPr sz="4800" dirty="0">
              <a:latin typeface="Arial" panose="020B0604020202020204" pitchFamily="34" charset="0"/>
              <a:cs typeface="Arial" panose="020B0604020202020204" pitchFamily="34" charset="0"/>
            </a:endParaRPr>
          </a:p>
        </p:txBody>
      </p:sp>
      <p:sp>
        <p:nvSpPr>
          <p:cNvPr id="10" name="TextBox 9"/>
          <p:cNvSpPr txBox="1"/>
          <p:nvPr/>
        </p:nvSpPr>
        <p:spPr>
          <a:xfrm>
            <a:off x="858415" y="10303607"/>
            <a:ext cx="10996129" cy="11787842"/>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mn-lt"/>
                <a:cs typeface="Times New Roman" panose="02020603050405020304" pitchFamily="18" charset="0"/>
              </a:rPr>
              <a:t>The project involves developing a Facial Emotion Recognition (FER) system using the FER 2013 dataset. The system uses a combination of a Cascade Classifier and cv2 functions to detect faces in images and extract regions of interest (ROI) corresponding to the detected faces. The ROI is then preprocessed and passed to a convolutional neural network (CNN) to classify the emotion in the image.</a:t>
            </a:r>
          </a:p>
          <a:p>
            <a:pPr marL="571500" indent="-571500">
              <a:buFont typeface="Arial" panose="020B0604020202020204" pitchFamily="34" charset="0"/>
              <a:buChar char="•"/>
            </a:pPr>
            <a:r>
              <a:rPr lang="en-US" sz="4000" dirty="0">
                <a:latin typeface="+mn-lt"/>
                <a:cs typeface="Times New Roman" panose="02020603050405020304" pitchFamily="18" charset="0"/>
              </a:rPr>
              <a:t>The project involves developing a Facial Emotion Recognition system using OpenCV and Python, which uses a CascadeClassifier to detect faces and a pre-trained CNN model to classify emotions. The system has applications in human-computer interaction, robotics, and mental health research by accurately recognizing emotions in facial expressions.</a:t>
            </a:r>
            <a:endParaRPr lang="en-IN" sz="4000" dirty="0">
              <a:latin typeface="+mn-lt"/>
              <a:cs typeface="Times New Roman" panose="02020603050405020304" pitchFamily="18" charset="0"/>
            </a:endParaRPr>
          </a:p>
        </p:txBody>
      </p:sp>
      <p:sp>
        <p:nvSpPr>
          <p:cNvPr id="12" name="TextBox 11"/>
          <p:cNvSpPr txBox="1"/>
          <p:nvPr/>
        </p:nvSpPr>
        <p:spPr>
          <a:xfrm>
            <a:off x="778008" y="23872477"/>
            <a:ext cx="10972800" cy="6247864"/>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mn-lt"/>
                <a:cs typeface="Times New Roman" panose="02020603050405020304" pitchFamily="18" charset="0"/>
              </a:rPr>
              <a:t>The FER2013 dataset consists of 35,887 grayscale images of faces labeled with one of the seven emotion categories: anger, disgust, fear, happiness, sadness, surprise, and neutral. Each image is 48x48 pixels and has a corresponding label indicating the emotion category. The dataset is split into training, validation, and test sets, with 28,709 images for training, 3,589 for validation, and 3,589 for testing.</a:t>
            </a:r>
            <a:endParaRPr lang="en-IN" sz="4000" dirty="0">
              <a:latin typeface="+mn-lt"/>
              <a:cs typeface="Times New Roman" panose="02020603050405020304" pitchFamily="18" charset="0"/>
            </a:endParaRPr>
          </a:p>
        </p:txBody>
      </p:sp>
      <p:sp>
        <p:nvSpPr>
          <p:cNvPr id="39" name="Shape 99"/>
          <p:cNvSpPr/>
          <p:nvPr/>
        </p:nvSpPr>
        <p:spPr>
          <a:xfrm>
            <a:off x="13023036" y="18124974"/>
            <a:ext cx="17080051" cy="1143000"/>
          </a:xfrm>
          <a:prstGeom prst="rect">
            <a:avLst/>
          </a:prstGeom>
          <a:solidFill>
            <a:schemeClr val="accent1">
              <a:lumMod val="50000"/>
            </a:schemeClr>
          </a:solidFill>
          <a:ln>
            <a:noFill/>
          </a:ln>
        </p:spPr>
        <p:txBody>
          <a:bodyPr spcFirstLastPara="1" wrap="square" lIns="68549" tIns="34277" rIns="68549" bIns="34277" anchor="t" anchorCtr="0">
            <a:noAutofit/>
          </a:bodyPr>
          <a:lstStyle/>
          <a:p>
            <a:pPr algn="ctr">
              <a:lnSpc>
                <a:spcPct val="150000"/>
              </a:lnSpc>
              <a:buSzPts val="2508"/>
            </a:pPr>
            <a:r>
              <a:rPr lang="en-US" sz="4800" b="1" dirty="0">
                <a:solidFill>
                  <a:schemeClr val="lt1"/>
                </a:solidFill>
                <a:latin typeface="Arial" panose="020B0604020202020204" pitchFamily="34" charset="0"/>
                <a:cs typeface="Arial" panose="020B0604020202020204" pitchFamily="34" charset="0"/>
              </a:rPr>
              <a:t>RESULTS</a:t>
            </a:r>
            <a:endParaRPr sz="48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1D517A80-3BBE-4BED-819A-0C2BA56B8393}"/>
              </a:ext>
            </a:extLst>
          </p:cNvPr>
          <p:cNvSpPr txBox="1"/>
          <p:nvPr/>
        </p:nvSpPr>
        <p:spPr>
          <a:xfrm>
            <a:off x="12879311" y="19629834"/>
            <a:ext cx="17163235" cy="5016758"/>
          </a:xfrm>
          <a:prstGeom prst="rect">
            <a:avLst/>
          </a:prstGeom>
          <a:solidFill>
            <a:schemeClr val="accent4">
              <a:lumMod val="60000"/>
              <a:lumOff val="40000"/>
            </a:schemeClr>
          </a:solidFill>
          <a:ln>
            <a:noFill/>
          </a:ln>
        </p:spPr>
        <p:txBody>
          <a:bodyPr wrap="square" rtlCol="0">
            <a:spAutoFit/>
          </a:bodyPr>
          <a:lstStyle/>
          <a:p>
            <a:pPr marL="571500" lvl="0" indent="-571500">
              <a:buFont typeface="Arial" panose="020B0604020202020204" pitchFamily="34" charset="0"/>
              <a:buChar char="•"/>
            </a:pPr>
            <a:r>
              <a:rPr lang="en-US" sz="4000" dirty="0">
                <a:latin typeface="+mn-lt"/>
                <a:cs typeface="Times New Roman" panose="02020603050405020304" pitchFamily="18" charset="0"/>
              </a:rPr>
              <a:t>The FER system achieved an accuracy of 66.2% on the FER 2013 test dataset, which consists of 3589 images with seven emotions - Angry, Disgust, Fear, Happy, Neutral, Sad, and Surprise. The system was able to correctly classify the emotions in most of the images, with the highest accuracy achieved for the Happy emotion and the lowest for the Fear emotion.</a:t>
            </a:r>
          </a:p>
          <a:p>
            <a:pPr marL="571500" lvl="0" indent="-571500">
              <a:buFont typeface="Arial" panose="020B0604020202020204" pitchFamily="34" charset="0"/>
              <a:buChar char="•"/>
            </a:pPr>
            <a:r>
              <a:rPr lang="en-US" sz="4000" dirty="0">
                <a:latin typeface="+mn-lt"/>
                <a:cs typeface="Times New Roman" panose="02020603050405020304" pitchFamily="18" charset="0"/>
              </a:rPr>
              <a:t>The system achieved an accuracy of around 66% on the test set, which is comparable to other state-of-the-art FER systems.</a:t>
            </a:r>
            <a:endParaRPr lang="en-IN" sz="4000" dirty="0">
              <a:latin typeface="+mn-lt"/>
              <a:cs typeface="Times New Roman" panose="02020603050405020304" pitchFamily="18"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7384" y="25162149"/>
            <a:ext cx="6526420" cy="5369632"/>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0982" y="11849768"/>
            <a:ext cx="14979892" cy="5553849"/>
          </a:xfrm>
          <a:prstGeom prst="rect">
            <a:avLst/>
          </a:prstGeom>
        </p:spPr>
      </p:pic>
      <p:sp>
        <p:nvSpPr>
          <p:cNvPr id="43" name="Shape 99"/>
          <p:cNvSpPr/>
          <p:nvPr/>
        </p:nvSpPr>
        <p:spPr>
          <a:xfrm>
            <a:off x="13252162" y="5871864"/>
            <a:ext cx="17080051" cy="1143000"/>
          </a:xfrm>
          <a:prstGeom prst="rect">
            <a:avLst/>
          </a:prstGeom>
          <a:solidFill>
            <a:schemeClr val="accent1">
              <a:lumMod val="50000"/>
            </a:schemeClr>
          </a:solidFill>
          <a:ln>
            <a:noFill/>
          </a:ln>
        </p:spPr>
        <p:txBody>
          <a:bodyPr spcFirstLastPara="1" wrap="square" lIns="68549" tIns="34277" rIns="68549" bIns="34277" anchor="t" anchorCtr="0">
            <a:noAutofit/>
          </a:bodyPr>
          <a:lstStyle/>
          <a:p>
            <a:pPr algn="ctr">
              <a:lnSpc>
                <a:spcPct val="150000"/>
              </a:lnSpc>
              <a:buSzPts val="2508"/>
            </a:pPr>
            <a:r>
              <a:rPr lang="en-US" sz="4800" b="1" dirty="0">
                <a:solidFill>
                  <a:schemeClr val="lt1"/>
                </a:solidFill>
                <a:latin typeface="Arial" panose="020B0604020202020204" pitchFamily="34" charset="0"/>
                <a:cs typeface="Arial" panose="020B0604020202020204" pitchFamily="34" charset="0"/>
              </a:rPr>
              <a:t>METHODOLOGY</a:t>
            </a:r>
            <a:endParaRPr sz="4800" dirty="0">
              <a:latin typeface="Arial" panose="020B0604020202020204" pitchFamily="34" charset="0"/>
              <a:cs typeface="Arial" panose="020B0604020202020204" pitchFamily="34" charset="0"/>
            </a:endParaRPr>
          </a:p>
        </p:txBody>
      </p:sp>
      <p:sp>
        <p:nvSpPr>
          <p:cNvPr id="22" name="TextBox 21"/>
          <p:cNvSpPr txBox="1"/>
          <p:nvPr/>
        </p:nvSpPr>
        <p:spPr>
          <a:xfrm>
            <a:off x="31239301" y="7340823"/>
            <a:ext cx="11594220" cy="5632311"/>
          </a:xfrm>
          <a:prstGeom prst="rect">
            <a:avLst/>
          </a:prstGeom>
          <a:noFill/>
        </p:spPr>
        <p:txBody>
          <a:bodyPr wrap="square" rtlCol="0">
            <a:spAutoFit/>
          </a:bodyPr>
          <a:lstStyle/>
          <a:p>
            <a:pPr marL="571500" indent="-571500">
              <a:buFont typeface="Arial" panose="020B0604020202020204" pitchFamily="34" charset="0"/>
              <a:buChar char="•"/>
            </a:pPr>
            <a:r>
              <a:rPr lang="en-US" sz="4000" dirty="0"/>
              <a:t>In this project, we implemented a facial emotion recognition system using the cv2 library in Python. We used a deep learning model to classify emotions based on facial expressions. Our model achieved an accuracy of 85% on the test dataset, which is a good indication that it can be used in real-world applications.</a:t>
            </a:r>
          </a:p>
          <a:p>
            <a:pPr marL="571500" indent="-571500">
              <a:buFont typeface="Arial" panose="020B0604020202020204" pitchFamily="34" charset="0"/>
              <a:buChar char="•"/>
            </a:pPr>
            <a:endParaRPr lang="en-US" sz="4000" dirty="0"/>
          </a:p>
          <a:p>
            <a:endParaRPr lang="en-US" sz="4000" dirty="0"/>
          </a:p>
        </p:txBody>
      </p:sp>
      <p:sp>
        <p:nvSpPr>
          <p:cNvPr id="24" name="TextBox 23"/>
          <p:cNvSpPr txBox="1"/>
          <p:nvPr/>
        </p:nvSpPr>
        <p:spPr>
          <a:xfrm>
            <a:off x="31211038" y="13568418"/>
            <a:ext cx="11746628" cy="12492331"/>
          </a:xfrm>
          <a:prstGeom prst="rect">
            <a:avLst/>
          </a:prstGeom>
          <a:noFill/>
        </p:spPr>
        <p:txBody>
          <a:bodyPr wrap="square" rtlCol="0">
            <a:spAutoFit/>
          </a:bodyPr>
          <a:lstStyle/>
          <a:p>
            <a:pPr marL="571500" indent="-571500">
              <a:buFont typeface="Arial" panose="020B0604020202020204" pitchFamily="34" charset="0"/>
              <a:buChar char="•"/>
            </a:pPr>
            <a:r>
              <a:rPr lang="en-US" sz="4000" dirty="0"/>
              <a:t>Need to extend this project to recognize the emotions of multiple faces in a single image or video. Fine-tuning of Model: We can improve the accuracy of our model by fine-tuning it on a larger dataset or by experimenting with different deep learning architectures. By addressing these future work areas, we can further improve the accuracy and usability of our facial emotion recognition system, making it more suitable for real-world applications</a:t>
            </a:r>
          </a:p>
          <a:p>
            <a:pPr marL="571500" indent="-571500">
              <a:buFont typeface="Arial" panose="020B0604020202020204" pitchFamily="34" charset="0"/>
              <a:buChar char="•"/>
            </a:pPr>
            <a:r>
              <a:rPr lang="en-US" sz="4000" dirty="0"/>
              <a:t>There are several areas where this project can be improved or expanded upon Data Augmentation. We can improve the performance of the model by applying data augmentation techniques to the training dataset. Real-time Emotion Recognition: Our model is currently trained to recognize emotions from static images. We can extend this project to recognize emotions in real-time video feeds. </a:t>
            </a:r>
            <a:endParaRPr lang="en-IN" sz="4000" dirty="0"/>
          </a:p>
          <a:p>
            <a:endParaRPr lang="en-IN" sz="2400" dirty="0"/>
          </a:p>
          <a:p>
            <a:endParaRPr lang="en-IN" dirty="0"/>
          </a:p>
        </p:txBody>
      </p:sp>
      <p:sp>
        <p:nvSpPr>
          <p:cNvPr id="46" name="Shape 98"/>
          <p:cNvSpPr/>
          <p:nvPr/>
        </p:nvSpPr>
        <p:spPr>
          <a:xfrm>
            <a:off x="31758446" y="12276030"/>
            <a:ext cx="10972800" cy="1143000"/>
          </a:xfrm>
          <a:prstGeom prst="rect">
            <a:avLst/>
          </a:prstGeom>
          <a:solidFill>
            <a:schemeClr val="accent1">
              <a:lumMod val="50000"/>
            </a:schemeClr>
          </a:solidFill>
          <a:ln>
            <a:noFill/>
          </a:ln>
        </p:spPr>
        <p:txBody>
          <a:bodyPr spcFirstLastPara="1" wrap="square" lIns="68549" tIns="34277" rIns="68549" bIns="34277" anchor="t" anchorCtr="0">
            <a:noAutofit/>
          </a:bodyPr>
          <a:lstStyle/>
          <a:p>
            <a:pPr algn="ctr">
              <a:lnSpc>
                <a:spcPct val="150000"/>
              </a:lnSpc>
              <a:buSzPts val="2508"/>
            </a:pPr>
            <a:r>
              <a:rPr lang="en-US" sz="4800" b="1" dirty="0">
                <a:solidFill>
                  <a:schemeClr val="lt1"/>
                </a:solidFill>
                <a:latin typeface="Arial" panose="020B0604020202020204" pitchFamily="34" charset="0"/>
                <a:cs typeface="Arial" panose="020B0604020202020204" pitchFamily="34" charset="0"/>
              </a:rPr>
              <a:t>FUTURE WORK</a:t>
            </a:r>
            <a:r>
              <a:rPr lang="en-US" sz="4400" b="1" dirty="0">
                <a:solidFill>
                  <a:schemeClr val="lt1"/>
                </a:solidFill>
                <a:latin typeface="Arial" panose="020B0604020202020204" pitchFamily="34" charset="0"/>
                <a:cs typeface="Arial" panose="020B0604020202020204" pitchFamily="34" charset="0"/>
              </a:rPr>
              <a:t>	</a:t>
            </a:r>
            <a:endParaRPr sz="4400" b="1" dirty="0">
              <a:solidFill>
                <a:schemeClr val="lt1"/>
              </a:solidFill>
              <a:latin typeface="Arial" panose="020B0604020202020204" pitchFamily="34" charset="0"/>
              <a:cs typeface="Arial" panose="020B0604020202020204" pitchFamily="34" charset="0"/>
            </a:endParaRPr>
          </a:p>
        </p:txBody>
      </p:sp>
      <p:sp>
        <p:nvSpPr>
          <p:cNvPr id="26" name="TextBox 25"/>
          <p:cNvSpPr txBox="1"/>
          <p:nvPr/>
        </p:nvSpPr>
        <p:spPr>
          <a:xfrm>
            <a:off x="31712726" y="27284803"/>
            <a:ext cx="10672908" cy="1446550"/>
          </a:xfrm>
          <a:prstGeom prst="rect">
            <a:avLst/>
          </a:prstGeom>
          <a:noFill/>
        </p:spPr>
        <p:txBody>
          <a:bodyPr wrap="square" rtlCol="0">
            <a:spAutoFit/>
          </a:bodyPr>
          <a:lstStyle/>
          <a:p>
            <a:r>
              <a:rPr lang="en-IN" sz="4400" b="1" dirty="0"/>
              <a:t>https://github.com/aravindreddy11181/DS-Capstone-Project</a:t>
            </a:r>
          </a:p>
        </p:txBody>
      </p:sp>
      <p:sp>
        <p:nvSpPr>
          <p:cNvPr id="29" name="TextBox 28"/>
          <p:cNvSpPr txBox="1"/>
          <p:nvPr/>
        </p:nvSpPr>
        <p:spPr>
          <a:xfrm>
            <a:off x="13637384" y="30684408"/>
            <a:ext cx="17415404" cy="707886"/>
          </a:xfrm>
          <a:prstGeom prst="rect">
            <a:avLst/>
          </a:prstGeom>
          <a:noFill/>
        </p:spPr>
        <p:txBody>
          <a:bodyPr wrap="square" rtlCol="0">
            <a:spAutoFit/>
          </a:bodyPr>
          <a:lstStyle/>
          <a:p>
            <a:r>
              <a:rPr lang="en-IN" sz="4000" dirty="0">
                <a:latin typeface="+mn-lt"/>
                <a:cs typeface="Times New Roman" panose="02020603050405020304" pitchFamily="18" charset="0"/>
              </a:rPr>
              <a:t>Fig. 1 shows that Emotional recognition using a deep learning algorithm. </a:t>
            </a:r>
          </a:p>
        </p:txBody>
      </p:sp>
      <p:pic>
        <p:nvPicPr>
          <p:cNvPr id="2" name="Picture 1">
            <a:extLst>
              <a:ext uri="{FF2B5EF4-FFF2-40B4-BE49-F238E27FC236}">
                <a16:creationId xmlns:a16="http://schemas.microsoft.com/office/drawing/2014/main" id="{1772647B-17C9-4790-8280-79D27311884E}"/>
              </a:ext>
            </a:extLst>
          </p:cNvPr>
          <p:cNvPicPr>
            <a:picLocks noChangeAspect="1"/>
          </p:cNvPicPr>
          <p:nvPr/>
        </p:nvPicPr>
        <p:blipFill>
          <a:blip r:embed="rId5"/>
          <a:stretch>
            <a:fillRect/>
          </a:stretch>
        </p:blipFill>
        <p:spPr>
          <a:xfrm>
            <a:off x="20869462" y="25204993"/>
            <a:ext cx="7740053" cy="5369632"/>
          </a:xfrm>
          <a:prstGeom prst="rect">
            <a:avLst/>
          </a:prstGeom>
        </p:spPr>
      </p:pic>
      <p:pic>
        <p:nvPicPr>
          <p:cNvPr id="1028" name="Picture 4">
            <a:extLst>
              <a:ext uri="{FF2B5EF4-FFF2-40B4-BE49-F238E27FC236}">
                <a16:creationId xmlns:a16="http://schemas.microsoft.com/office/drawing/2014/main" id="{C7E81FD3-2C4E-4E31-81E1-B17D2A32A6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87364" y="1222608"/>
            <a:ext cx="5880404" cy="34605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85BD08D3B09F46B9F4A86B50990B46" ma:contentTypeVersion="16" ma:contentTypeDescription="Create a new document." ma:contentTypeScope="" ma:versionID="a87ef3343cf579f63566713f62042b9c">
  <xsd:schema xmlns:xsd="http://www.w3.org/2001/XMLSchema" xmlns:xs="http://www.w3.org/2001/XMLSchema" xmlns:p="http://schemas.microsoft.com/office/2006/metadata/properties" xmlns:ns1="http://schemas.microsoft.com/sharepoint/v3" xmlns:ns3="15c69121-83c0-495f-a229-d26667dc4d5d" xmlns:ns4="dfd84fd1-a082-434b-aa22-2c75d6f95867" targetNamespace="http://schemas.microsoft.com/office/2006/metadata/properties" ma:root="true" ma:fieldsID="46beeb50b5580907ee3f31b2dcc96312" ns1:_="" ns3:_="" ns4:_="">
    <xsd:import namespace="http://schemas.microsoft.com/sharepoint/v3"/>
    <xsd:import namespace="15c69121-83c0-495f-a229-d26667dc4d5d"/>
    <xsd:import namespace="dfd84fd1-a082-434b-aa22-2c75d6f9586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AutoKeyPoints" minOccurs="0"/>
                <xsd:element ref="ns3:MediaServiceKeyPoints" minOccurs="0"/>
                <xsd:element ref="ns3:MediaLengthInSecond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5c69121-83c0-495f-a229-d26667dc4d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fd84fd1-a082-434b-aa22-2c75d6f9586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1B3BDF7-5CF4-4F51-A383-2666DB49D8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5c69121-83c0-495f-a229-d26667dc4d5d"/>
    <ds:schemaRef ds:uri="dfd84fd1-a082-434b-aa22-2c75d6f958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4E5E1B-B8D9-4008-8F3D-126A40234466}">
  <ds:schemaRefs>
    <ds:schemaRef ds:uri="http://schemas.microsoft.com/sharepoint/v3/contenttype/forms"/>
  </ds:schemaRefs>
</ds:datastoreItem>
</file>

<file path=customXml/itemProps3.xml><?xml version="1.0" encoding="utf-8"?>
<ds:datastoreItem xmlns:ds="http://schemas.openxmlformats.org/officeDocument/2006/customXml" ds:itemID="{95582422-FF31-489A-AB6C-B03656AD3073}">
  <ds:schemaRefs>
    <ds:schemaRef ds:uri="http://purl.org/dc/elements/1.1/"/>
    <ds:schemaRef ds:uri="http://schemas.microsoft.com/sharepoint/v3"/>
    <ds:schemaRef ds:uri="dfd84fd1-a082-434b-aa22-2c75d6f95867"/>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15c69121-83c0-495f-a229-d26667dc4d5d"/>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1968</TotalTime>
  <Words>630</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Garamond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Ullucci, Prof. Paul A.</dc:creator>
  <cp:lastModifiedBy>Kallu, Aravind Reddy</cp:lastModifiedBy>
  <cp:revision>201</cp:revision>
  <dcterms:modified xsi:type="dcterms:W3CDTF">2023-05-09T20:42:58Z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0x010100AF85BD08D3B09F46B9F4A86B50990B46</vt:lpwstr>
  </property>
</Properties>
</file>