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3C3FF-F33A-4E89-98DF-30C8625FB168}" v="68" dt="2024-10-08T01:47:07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Harikrishna" userId="0a019b202781aa97" providerId="LiveId" clId="{BE73C3FF-F33A-4E89-98DF-30C8625FB168}"/>
    <pc:docChg chg="undo custSel addSld delSld modSld sldOrd">
      <pc:chgData name="P Harikrishna" userId="0a019b202781aa97" providerId="LiveId" clId="{BE73C3FF-F33A-4E89-98DF-30C8625FB168}" dt="2024-10-08T01:47:57.068" v="1199" actId="1076"/>
      <pc:docMkLst>
        <pc:docMk/>
      </pc:docMkLst>
      <pc:sldChg chg="modSp new mod">
        <pc:chgData name="P Harikrishna" userId="0a019b202781aa97" providerId="LiveId" clId="{BE73C3FF-F33A-4E89-98DF-30C8625FB168}" dt="2024-10-08T01:36:52.109" v="1052" actId="1076"/>
        <pc:sldMkLst>
          <pc:docMk/>
          <pc:sldMk cId="2161082436" sldId="256"/>
        </pc:sldMkLst>
        <pc:spChg chg="mod">
          <ac:chgData name="P Harikrishna" userId="0a019b202781aa97" providerId="LiveId" clId="{BE73C3FF-F33A-4E89-98DF-30C8625FB168}" dt="2024-10-08T01:36:46.274" v="1051" actId="14100"/>
          <ac:spMkLst>
            <pc:docMk/>
            <pc:sldMk cId="2161082436" sldId="256"/>
            <ac:spMk id="2" creationId="{5D9204BB-0F84-F62A-8EAC-EF6F851DE3F3}"/>
          </ac:spMkLst>
        </pc:spChg>
        <pc:spChg chg="mod">
          <ac:chgData name="P Harikrishna" userId="0a019b202781aa97" providerId="LiveId" clId="{BE73C3FF-F33A-4E89-98DF-30C8625FB168}" dt="2024-10-08T01:36:52.109" v="1052" actId="1076"/>
          <ac:spMkLst>
            <pc:docMk/>
            <pc:sldMk cId="2161082436" sldId="256"/>
            <ac:spMk id="3" creationId="{FB2A3F0B-9826-6916-B2CE-9A6B6F1A9916}"/>
          </ac:spMkLst>
        </pc:spChg>
      </pc:sldChg>
      <pc:sldChg chg="addSp delSp modSp new mod">
        <pc:chgData name="P Harikrishna" userId="0a019b202781aa97" providerId="LiveId" clId="{BE73C3FF-F33A-4E89-98DF-30C8625FB168}" dt="2024-10-08T01:26:30.492" v="988" actId="113"/>
        <pc:sldMkLst>
          <pc:docMk/>
          <pc:sldMk cId="2603844476" sldId="257"/>
        </pc:sldMkLst>
        <pc:spChg chg="mod">
          <ac:chgData name="P Harikrishna" userId="0a019b202781aa97" providerId="LiveId" clId="{BE73C3FF-F33A-4E89-98DF-30C8625FB168}" dt="2024-10-08T01:26:27.203" v="987" actId="113"/>
          <ac:spMkLst>
            <pc:docMk/>
            <pc:sldMk cId="2603844476" sldId="257"/>
            <ac:spMk id="2" creationId="{36FD2C55-0B0B-B81F-17C6-3F0BA9EE9ECC}"/>
          </ac:spMkLst>
        </pc:spChg>
        <pc:spChg chg="del mod">
          <ac:chgData name="P Harikrishna" userId="0a019b202781aa97" providerId="LiveId" clId="{BE73C3FF-F33A-4E89-98DF-30C8625FB168}" dt="2024-10-07T01:17:22.505" v="183"/>
          <ac:spMkLst>
            <pc:docMk/>
            <pc:sldMk cId="2603844476" sldId="257"/>
            <ac:spMk id="3" creationId="{4BCBE7C2-D82E-4F48-8B8D-4BDFD2D2F2FA}"/>
          </ac:spMkLst>
        </pc:spChg>
        <pc:spChg chg="add mod">
          <ac:chgData name="P Harikrishna" userId="0a019b202781aa97" providerId="LiveId" clId="{BE73C3FF-F33A-4E89-98DF-30C8625FB168}" dt="2024-10-07T01:20:21.945" v="218" actId="403"/>
          <ac:spMkLst>
            <pc:docMk/>
            <pc:sldMk cId="2603844476" sldId="257"/>
            <ac:spMk id="4" creationId="{E37457EB-E44B-54FF-1CE0-E6C529C2FC51}"/>
          </ac:spMkLst>
        </pc:spChg>
        <pc:spChg chg="add mod">
          <ac:chgData name="P Harikrishna" userId="0a019b202781aa97" providerId="LiveId" clId="{BE73C3FF-F33A-4E89-98DF-30C8625FB168}" dt="2024-10-08T01:26:30.492" v="988" actId="113"/>
          <ac:spMkLst>
            <pc:docMk/>
            <pc:sldMk cId="2603844476" sldId="257"/>
            <ac:spMk id="5" creationId="{7EAB3E2C-9BA8-0C53-6A85-E7AB70F1AE6C}"/>
          </ac:spMkLst>
        </pc:spChg>
      </pc:sldChg>
      <pc:sldChg chg="addSp delSp modSp new del mod">
        <pc:chgData name="P Harikrishna" userId="0a019b202781aa97" providerId="LiveId" clId="{BE73C3FF-F33A-4E89-98DF-30C8625FB168}" dt="2024-10-07T01:35:30.454" v="296" actId="2696"/>
        <pc:sldMkLst>
          <pc:docMk/>
          <pc:sldMk cId="1544959131" sldId="258"/>
        </pc:sldMkLst>
        <pc:spChg chg="del">
          <ac:chgData name="P Harikrishna" userId="0a019b202781aa97" providerId="LiveId" clId="{BE73C3FF-F33A-4E89-98DF-30C8625FB168}" dt="2024-10-07T01:21:23.467" v="220"/>
          <ac:spMkLst>
            <pc:docMk/>
            <pc:sldMk cId="1544959131" sldId="258"/>
            <ac:spMk id="2" creationId="{A7284E97-6D45-A517-15E9-1E335F90BF6C}"/>
          </ac:spMkLst>
        </pc:spChg>
        <pc:spChg chg="del">
          <ac:chgData name="P Harikrishna" userId="0a019b202781aa97" providerId="LiveId" clId="{BE73C3FF-F33A-4E89-98DF-30C8625FB168}" dt="2024-10-07T01:21:40.181" v="221"/>
          <ac:spMkLst>
            <pc:docMk/>
            <pc:sldMk cId="1544959131" sldId="258"/>
            <ac:spMk id="3" creationId="{5C45CCBB-B3E1-1AEC-5092-A279A5A87030}"/>
          </ac:spMkLst>
        </pc:spChg>
        <pc:spChg chg="add mod">
          <ac:chgData name="P Harikrishna" userId="0a019b202781aa97" providerId="LiveId" clId="{BE73C3FF-F33A-4E89-98DF-30C8625FB168}" dt="2024-10-07T01:22:36.801" v="234" actId="5793"/>
          <ac:spMkLst>
            <pc:docMk/>
            <pc:sldMk cId="1544959131" sldId="258"/>
            <ac:spMk id="4" creationId="{3B44571D-B232-D77B-312F-7FE29A5C5407}"/>
          </ac:spMkLst>
        </pc:spChg>
        <pc:spChg chg="add del mod">
          <ac:chgData name="P Harikrishna" userId="0a019b202781aa97" providerId="LiveId" clId="{BE73C3FF-F33A-4E89-98DF-30C8625FB168}" dt="2024-10-07T01:23:11.530" v="235" actId="478"/>
          <ac:spMkLst>
            <pc:docMk/>
            <pc:sldMk cId="1544959131" sldId="258"/>
            <ac:spMk id="5" creationId="{7D914D38-C4FF-65B1-2A30-00E71F9BFDC9}"/>
          </ac:spMkLst>
        </pc:spChg>
        <pc:spChg chg="add del mod">
          <ac:chgData name="P Harikrishna" userId="0a019b202781aa97" providerId="LiveId" clId="{BE73C3FF-F33A-4E89-98DF-30C8625FB168}" dt="2024-10-07T01:23:17.465" v="236" actId="478"/>
          <ac:spMkLst>
            <pc:docMk/>
            <pc:sldMk cId="1544959131" sldId="258"/>
            <ac:spMk id="6" creationId="{4817B4DF-3117-3095-7622-D0638917CF6D}"/>
          </ac:spMkLst>
        </pc:spChg>
        <pc:spChg chg="add del mod">
          <ac:chgData name="P Harikrishna" userId="0a019b202781aa97" providerId="LiveId" clId="{BE73C3FF-F33A-4E89-98DF-30C8625FB168}" dt="2024-10-07T01:23:40.384" v="241"/>
          <ac:spMkLst>
            <pc:docMk/>
            <pc:sldMk cId="1544959131" sldId="258"/>
            <ac:spMk id="7" creationId="{A16DCBBF-8DF2-DECD-193C-7064054C9240}"/>
          </ac:spMkLst>
        </pc:spChg>
        <pc:spChg chg="add">
          <ac:chgData name="P Harikrishna" userId="0a019b202781aa97" providerId="LiveId" clId="{BE73C3FF-F33A-4E89-98DF-30C8625FB168}" dt="2024-10-07T01:23:30.263" v="238"/>
          <ac:spMkLst>
            <pc:docMk/>
            <pc:sldMk cId="1544959131" sldId="258"/>
            <ac:spMk id="8" creationId="{4CD0494C-B919-39FD-80D7-681A330F86FC}"/>
          </ac:spMkLst>
        </pc:spChg>
        <pc:spChg chg="add del mod">
          <ac:chgData name="P Harikrishna" userId="0a019b202781aa97" providerId="LiveId" clId="{BE73C3FF-F33A-4E89-98DF-30C8625FB168}" dt="2024-10-07T01:24:09.754" v="246"/>
          <ac:spMkLst>
            <pc:docMk/>
            <pc:sldMk cId="1544959131" sldId="258"/>
            <ac:spMk id="9" creationId="{EAA05CCE-7192-6FBB-9062-BB3319404783}"/>
          </ac:spMkLst>
        </pc:spChg>
        <pc:spChg chg="add">
          <ac:chgData name="P Harikrishna" userId="0a019b202781aa97" providerId="LiveId" clId="{BE73C3FF-F33A-4E89-98DF-30C8625FB168}" dt="2024-10-07T01:24:07.703" v="244"/>
          <ac:spMkLst>
            <pc:docMk/>
            <pc:sldMk cId="1544959131" sldId="258"/>
            <ac:spMk id="10" creationId="{DFC2DF30-AFC5-BEB8-DEE6-76824FB0D0BE}"/>
          </ac:spMkLst>
        </pc:spChg>
      </pc:sldChg>
      <pc:sldChg chg="addSp delSp modSp new mod">
        <pc:chgData name="P Harikrishna" userId="0a019b202781aa97" providerId="LiveId" clId="{BE73C3FF-F33A-4E89-98DF-30C8625FB168}" dt="2024-10-08T01:26:36.362" v="989" actId="113"/>
        <pc:sldMkLst>
          <pc:docMk/>
          <pc:sldMk cId="349244977" sldId="259"/>
        </pc:sldMkLst>
        <pc:spChg chg="mod">
          <ac:chgData name="P Harikrishna" userId="0a019b202781aa97" providerId="LiveId" clId="{BE73C3FF-F33A-4E89-98DF-30C8625FB168}" dt="2024-10-08T01:26:36.362" v="989" actId="113"/>
          <ac:spMkLst>
            <pc:docMk/>
            <pc:sldMk cId="349244977" sldId="259"/>
            <ac:spMk id="2" creationId="{3F6FAF7D-35AB-9463-AA3E-D8AFB7BD9C38}"/>
          </ac:spMkLst>
        </pc:spChg>
        <pc:spChg chg="del">
          <ac:chgData name="P Harikrishna" userId="0a019b202781aa97" providerId="LiveId" clId="{BE73C3FF-F33A-4E89-98DF-30C8625FB168}" dt="2024-10-07T01:24:47.919" v="249"/>
          <ac:spMkLst>
            <pc:docMk/>
            <pc:sldMk cId="349244977" sldId="259"/>
            <ac:spMk id="3" creationId="{EF760D01-4ADB-E814-79B9-66CE8D2D790F}"/>
          </ac:spMkLst>
        </pc:spChg>
        <pc:spChg chg="del">
          <ac:chgData name="P Harikrishna" userId="0a019b202781aa97" providerId="LiveId" clId="{BE73C3FF-F33A-4E89-98DF-30C8625FB168}" dt="2024-10-07T01:27:51.209" v="261" actId="22"/>
          <ac:spMkLst>
            <pc:docMk/>
            <pc:sldMk cId="349244977" sldId="259"/>
            <ac:spMk id="4" creationId="{3BDAAA97-55EB-FABF-552F-C6A11B20EB12}"/>
          </ac:spMkLst>
        </pc:spChg>
        <pc:spChg chg="add mod">
          <ac:chgData name="P Harikrishna" userId="0a019b202781aa97" providerId="LiveId" clId="{BE73C3FF-F33A-4E89-98DF-30C8625FB168}" dt="2024-10-07T01:28:43.637" v="270" actId="20577"/>
          <ac:spMkLst>
            <pc:docMk/>
            <pc:sldMk cId="349244977" sldId="259"/>
            <ac:spMk id="5" creationId="{87E2417F-4AF8-0914-3C5F-25DEE8A3D18F}"/>
          </ac:spMkLst>
        </pc:spChg>
        <pc:picChg chg="add mod ord">
          <ac:chgData name="P Harikrishna" userId="0a019b202781aa97" providerId="LiveId" clId="{BE73C3FF-F33A-4E89-98DF-30C8625FB168}" dt="2024-10-07T01:28:11.006" v="263" actId="14100"/>
          <ac:picMkLst>
            <pc:docMk/>
            <pc:sldMk cId="349244977" sldId="259"/>
            <ac:picMk id="7" creationId="{929323F2-6888-3A0A-0F1F-E982358BD862}"/>
          </ac:picMkLst>
        </pc:picChg>
      </pc:sldChg>
      <pc:sldChg chg="new del">
        <pc:chgData name="P Harikrishna" userId="0a019b202781aa97" providerId="LiveId" clId="{BE73C3FF-F33A-4E89-98DF-30C8625FB168}" dt="2024-10-07T01:33:25.644" v="274" actId="2696"/>
        <pc:sldMkLst>
          <pc:docMk/>
          <pc:sldMk cId="3356019317" sldId="260"/>
        </pc:sldMkLst>
      </pc:sldChg>
      <pc:sldChg chg="addSp delSp modSp new mod">
        <pc:chgData name="P Harikrishna" userId="0a019b202781aa97" providerId="LiveId" clId="{BE73C3FF-F33A-4E89-98DF-30C8625FB168}" dt="2024-10-08T01:37:26.626" v="1053" actId="20577"/>
        <pc:sldMkLst>
          <pc:docMk/>
          <pc:sldMk cId="3997133699" sldId="260"/>
        </pc:sldMkLst>
        <pc:spChg chg="mod">
          <ac:chgData name="P Harikrishna" userId="0a019b202781aa97" providerId="LiveId" clId="{BE73C3FF-F33A-4E89-98DF-30C8625FB168}" dt="2024-10-08T01:26:52.591" v="990" actId="113"/>
          <ac:spMkLst>
            <pc:docMk/>
            <pc:sldMk cId="3997133699" sldId="260"/>
            <ac:spMk id="2" creationId="{3AF6A2EC-38B3-767D-2031-C79F1F1077A3}"/>
          </ac:spMkLst>
        </pc:spChg>
        <pc:spChg chg="mod">
          <ac:chgData name="P Harikrishna" userId="0a019b202781aa97" providerId="LiveId" clId="{BE73C3FF-F33A-4E89-98DF-30C8625FB168}" dt="2024-10-08T01:37:26.626" v="1053" actId="20577"/>
          <ac:spMkLst>
            <pc:docMk/>
            <pc:sldMk cId="3997133699" sldId="260"/>
            <ac:spMk id="3" creationId="{3F1D9EA9-8843-47F2-E12A-F9B25602A235}"/>
          </ac:spMkLst>
        </pc:spChg>
        <pc:spChg chg="del">
          <ac:chgData name="P Harikrishna" userId="0a019b202781aa97" providerId="LiveId" clId="{BE73C3FF-F33A-4E89-98DF-30C8625FB168}" dt="2024-10-07T01:33:34.253" v="276" actId="22"/>
          <ac:spMkLst>
            <pc:docMk/>
            <pc:sldMk cId="3997133699" sldId="260"/>
            <ac:spMk id="4" creationId="{EF1D99F7-6287-19CE-5949-B3FCF133BCEB}"/>
          </ac:spMkLst>
        </pc:spChg>
        <pc:picChg chg="add mod ord">
          <ac:chgData name="P Harikrishna" userId="0a019b202781aa97" providerId="LiveId" clId="{BE73C3FF-F33A-4E89-98DF-30C8625FB168}" dt="2024-10-07T01:35:17.784" v="295" actId="14100"/>
          <ac:picMkLst>
            <pc:docMk/>
            <pc:sldMk cId="3997133699" sldId="260"/>
            <ac:picMk id="6" creationId="{ED3AD5A3-E24E-3728-77E0-DC541A2A4248}"/>
          </ac:picMkLst>
        </pc:picChg>
      </pc:sldChg>
      <pc:sldChg chg="addSp delSp modSp new mod">
        <pc:chgData name="P Harikrishna" userId="0a019b202781aa97" providerId="LiveId" clId="{BE73C3FF-F33A-4E89-98DF-30C8625FB168}" dt="2024-10-08T01:27:00.234" v="991" actId="113"/>
        <pc:sldMkLst>
          <pc:docMk/>
          <pc:sldMk cId="2359849500" sldId="261"/>
        </pc:sldMkLst>
        <pc:spChg chg="mod">
          <ac:chgData name="P Harikrishna" userId="0a019b202781aa97" providerId="LiveId" clId="{BE73C3FF-F33A-4E89-98DF-30C8625FB168}" dt="2024-10-08T01:27:00.234" v="991" actId="113"/>
          <ac:spMkLst>
            <pc:docMk/>
            <pc:sldMk cId="2359849500" sldId="261"/>
            <ac:spMk id="2" creationId="{324F9D4A-0450-A29F-1DC3-61011DAC6F5A}"/>
          </ac:spMkLst>
        </pc:spChg>
        <pc:spChg chg="mod">
          <ac:chgData name="P Harikrishna" userId="0a019b202781aa97" providerId="LiveId" clId="{BE73C3FF-F33A-4E89-98DF-30C8625FB168}" dt="2024-10-07T01:40:30.702" v="601" actId="404"/>
          <ac:spMkLst>
            <pc:docMk/>
            <pc:sldMk cId="2359849500" sldId="261"/>
            <ac:spMk id="3" creationId="{271187E7-68BC-BF60-9ECC-7D9B58737297}"/>
          </ac:spMkLst>
        </pc:spChg>
        <pc:spChg chg="del">
          <ac:chgData name="P Harikrishna" userId="0a019b202781aa97" providerId="LiveId" clId="{BE73C3FF-F33A-4E89-98DF-30C8625FB168}" dt="2024-10-07T01:41:07.780" v="602" actId="22"/>
          <ac:spMkLst>
            <pc:docMk/>
            <pc:sldMk cId="2359849500" sldId="261"/>
            <ac:spMk id="4" creationId="{8FB98CE3-E72F-AAC0-E187-E41D3821BA50}"/>
          </ac:spMkLst>
        </pc:spChg>
        <pc:picChg chg="add mod ord">
          <ac:chgData name="P Harikrishna" userId="0a019b202781aa97" providerId="LiveId" clId="{BE73C3FF-F33A-4E89-98DF-30C8625FB168}" dt="2024-10-07T01:41:23.425" v="605" actId="14100"/>
          <ac:picMkLst>
            <pc:docMk/>
            <pc:sldMk cId="2359849500" sldId="261"/>
            <ac:picMk id="6" creationId="{C753D922-4F9B-53A8-1FD1-9D289C559D3B}"/>
          </ac:picMkLst>
        </pc:picChg>
      </pc:sldChg>
      <pc:sldChg chg="addSp delSp modSp new mod modTransition modAnim">
        <pc:chgData name="P Harikrishna" userId="0a019b202781aa97" providerId="LiveId" clId="{BE73C3FF-F33A-4E89-98DF-30C8625FB168}" dt="2024-10-08T01:27:39.262" v="1011" actId="14100"/>
        <pc:sldMkLst>
          <pc:docMk/>
          <pc:sldMk cId="3529215630" sldId="262"/>
        </pc:sldMkLst>
        <pc:spChg chg="add del mod">
          <ac:chgData name="P Harikrishna" userId="0a019b202781aa97" providerId="LiveId" clId="{BE73C3FF-F33A-4E89-98DF-30C8625FB168}" dt="2024-10-07T01:45:39.101" v="609"/>
          <ac:spMkLst>
            <pc:docMk/>
            <pc:sldMk cId="3529215630" sldId="262"/>
            <ac:spMk id="2" creationId="{6AE0B8D0-87B8-ED1E-4BB6-501DF36305F4}"/>
          </ac:spMkLst>
        </pc:spChg>
        <pc:spChg chg="add mod">
          <ac:chgData name="P Harikrishna" userId="0a019b202781aa97" providerId="LiveId" clId="{BE73C3FF-F33A-4E89-98DF-30C8625FB168}" dt="2024-10-08T01:27:39.262" v="1011" actId="14100"/>
          <ac:spMkLst>
            <pc:docMk/>
            <pc:sldMk cId="3529215630" sldId="262"/>
            <ac:spMk id="3" creationId="{DE91B812-8B2C-8811-0734-8DF95128DEF7}"/>
          </ac:spMkLst>
        </pc:spChg>
        <pc:spChg chg="add del mod">
          <ac:chgData name="P Harikrishna" userId="0a019b202781aa97" providerId="LiveId" clId="{BE73C3FF-F33A-4E89-98DF-30C8625FB168}" dt="2024-10-07T01:47:21.176" v="677"/>
          <ac:spMkLst>
            <pc:docMk/>
            <pc:sldMk cId="3529215630" sldId="262"/>
            <ac:spMk id="4" creationId="{17DD0181-D0D5-63F1-6F23-47E770CD3CFF}"/>
          </ac:spMkLst>
        </pc:spChg>
        <pc:spChg chg="add mod">
          <ac:chgData name="P Harikrishna" userId="0a019b202781aa97" providerId="LiveId" clId="{BE73C3FF-F33A-4E89-98DF-30C8625FB168}" dt="2024-10-07T01:48:30.408" v="683" actId="1582"/>
          <ac:spMkLst>
            <pc:docMk/>
            <pc:sldMk cId="3529215630" sldId="262"/>
            <ac:spMk id="7" creationId="{15FE5881-584A-C82B-A3DD-3DFB83B3593A}"/>
          </ac:spMkLst>
        </pc:spChg>
        <pc:spChg chg="add mod">
          <ac:chgData name="P Harikrishna" userId="0a019b202781aa97" providerId="LiveId" clId="{BE73C3FF-F33A-4E89-98DF-30C8625FB168}" dt="2024-10-07T01:49:03.871" v="690" actId="14100"/>
          <ac:spMkLst>
            <pc:docMk/>
            <pc:sldMk cId="3529215630" sldId="262"/>
            <ac:spMk id="8" creationId="{0BF85DDA-EE18-A1D9-7F66-AB9CAB49535E}"/>
          </ac:spMkLst>
        </pc:spChg>
        <pc:spChg chg="add mod">
          <ac:chgData name="P Harikrishna" userId="0a019b202781aa97" providerId="LiveId" clId="{BE73C3FF-F33A-4E89-98DF-30C8625FB168}" dt="2024-10-07T01:49:23.009" v="694" actId="14100"/>
          <ac:spMkLst>
            <pc:docMk/>
            <pc:sldMk cId="3529215630" sldId="262"/>
            <ac:spMk id="9" creationId="{928F7B6B-21B6-66CF-9235-9FF59CA30B2B}"/>
          </ac:spMkLst>
        </pc:spChg>
        <pc:picChg chg="add mod">
          <ac:chgData name="P Harikrishna" userId="0a019b202781aa97" providerId="LiveId" clId="{BE73C3FF-F33A-4E89-98DF-30C8625FB168}" dt="2024-10-07T01:51:43.401" v="710" actId="1076"/>
          <ac:picMkLst>
            <pc:docMk/>
            <pc:sldMk cId="3529215630" sldId="262"/>
            <ac:picMk id="6" creationId="{04C1A9F7-F41D-AD98-24D9-58E92C9050CB}"/>
          </ac:picMkLst>
        </pc:picChg>
        <pc:cxnChg chg="add mod">
          <ac:chgData name="P Harikrishna" userId="0a019b202781aa97" providerId="LiveId" clId="{BE73C3FF-F33A-4E89-98DF-30C8625FB168}" dt="2024-10-07T01:50:01.156" v="697" actId="1582"/>
          <ac:cxnSpMkLst>
            <pc:docMk/>
            <pc:sldMk cId="3529215630" sldId="262"/>
            <ac:cxnSpMk id="11" creationId="{D24F3C59-C9C2-6FAD-835B-F944223C9882}"/>
          </ac:cxnSpMkLst>
        </pc:cxnChg>
        <pc:cxnChg chg="add mod">
          <ac:chgData name="P Harikrishna" userId="0a019b202781aa97" providerId="LiveId" clId="{BE73C3FF-F33A-4E89-98DF-30C8625FB168}" dt="2024-10-07T01:50:12.287" v="699" actId="1076"/>
          <ac:cxnSpMkLst>
            <pc:docMk/>
            <pc:sldMk cId="3529215630" sldId="262"/>
            <ac:cxnSpMk id="12" creationId="{C4A31255-1FD8-0C1D-04E7-19A73422F4CE}"/>
          </ac:cxnSpMkLst>
        </pc:cxnChg>
        <pc:cxnChg chg="add mod">
          <ac:chgData name="P Harikrishna" userId="0a019b202781aa97" providerId="LiveId" clId="{BE73C3FF-F33A-4E89-98DF-30C8625FB168}" dt="2024-10-07T01:50:44.123" v="708" actId="14100"/>
          <ac:cxnSpMkLst>
            <pc:docMk/>
            <pc:sldMk cId="3529215630" sldId="262"/>
            <ac:cxnSpMk id="13" creationId="{F7D59ECF-2513-562F-2310-50E44092B3FA}"/>
          </ac:cxnSpMkLst>
        </pc:cxnChg>
      </pc:sldChg>
      <pc:sldChg chg="addSp delSp modSp new mod modAnim">
        <pc:chgData name="P Harikrishna" userId="0a019b202781aa97" providerId="LiveId" clId="{BE73C3FF-F33A-4E89-98DF-30C8625FB168}" dt="2024-10-07T01:59:53.191" v="758"/>
        <pc:sldMkLst>
          <pc:docMk/>
          <pc:sldMk cId="3734761122" sldId="263"/>
        </pc:sldMkLst>
        <pc:spChg chg="add del mod">
          <ac:chgData name="P Harikrishna" userId="0a019b202781aa97" providerId="LiveId" clId="{BE73C3FF-F33A-4E89-98DF-30C8625FB168}" dt="2024-10-07T01:57:45.319" v="746"/>
          <ac:spMkLst>
            <pc:docMk/>
            <pc:sldMk cId="3734761122" sldId="263"/>
            <ac:spMk id="2" creationId="{1CEFA946-C04E-8D77-D77E-F965C2262FB1}"/>
          </ac:spMkLst>
        </pc:spChg>
        <pc:spChg chg="add mod">
          <ac:chgData name="P Harikrishna" userId="0a019b202781aa97" providerId="LiveId" clId="{BE73C3FF-F33A-4E89-98DF-30C8625FB168}" dt="2024-10-07T01:57:43.307" v="744" actId="403"/>
          <ac:spMkLst>
            <pc:docMk/>
            <pc:sldMk cId="3734761122" sldId="263"/>
            <ac:spMk id="5" creationId="{A027F975-D16B-1BBA-4277-99909919854D}"/>
          </ac:spMkLst>
        </pc:spChg>
        <pc:spChg chg="add mod">
          <ac:chgData name="P Harikrishna" userId="0a019b202781aa97" providerId="LiveId" clId="{BE73C3FF-F33A-4E89-98DF-30C8625FB168}" dt="2024-10-07T01:58:23.379" v="751" actId="14100"/>
          <ac:spMkLst>
            <pc:docMk/>
            <pc:sldMk cId="3734761122" sldId="263"/>
            <ac:spMk id="6" creationId="{BC102DEB-9AB3-BE51-A874-8147EE07A7F2}"/>
          </ac:spMkLst>
        </pc:spChg>
        <pc:spChg chg="add mod">
          <ac:chgData name="P Harikrishna" userId="0a019b202781aa97" providerId="LiveId" clId="{BE73C3FF-F33A-4E89-98DF-30C8625FB168}" dt="2024-10-07T01:59:49.372" v="757" actId="14100"/>
          <ac:spMkLst>
            <pc:docMk/>
            <pc:sldMk cId="3734761122" sldId="263"/>
            <ac:spMk id="8" creationId="{78C2E407-C4BF-9747-B2BE-44E998A73DA5}"/>
          </ac:spMkLst>
        </pc:spChg>
        <pc:picChg chg="add mod">
          <ac:chgData name="P Harikrishna" userId="0a019b202781aa97" providerId="LiveId" clId="{BE73C3FF-F33A-4E89-98DF-30C8625FB168}" dt="2024-10-07T01:56:38.605" v="731" actId="14100"/>
          <ac:picMkLst>
            <pc:docMk/>
            <pc:sldMk cId="3734761122" sldId="263"/>
            <ac:picMk id="4" creationId="{8B0DC6D8-8F15-A80B-7691-65AB3873C6DC}"/>
          </ac:picMkLst>
        </pc:picChg>
        <pc:cxnChg chg="add mod">
          <ac:chgData name="P Harikrishna" userId="0a019b202781aa97" providerId="LiveId" clId="{BE73C3FF-F33A-4E89-98DF-30C8625FB168}" dt="2024-10-07T01:58:40.400" v="753" actId="1076"/>
          <ac:cxnSpMkLst>
            <pc:docMk/>
            <pc:sldMk cId="3734761122" sldId="263"/>
            <ac:cxnSpMk id="7" creationId="{12BCF49F-8679-99E7-876D-127A8C0CD39C}"/>
          </ac:cxnSpMkLst>
        </pc:cxnChg>
      </pc:sldChg>
      <pc:sldChg chg="addSp delSp modSp new mod modAnim">
        <pc:chgData name="P Harikrishna" userId="0a019b202781aa97" providerId="LiveId" clId="{BE73C3FF-F33A-4E89-98DF-30C8625FB168}" dt="2024-10-07T02:09:42.569" v="820"/>
        <pc:sldMkLst>
          <pc:docMk/>
          <pc:sldMk cId="2022125113" sldId="264"/>
        </pc:sldMkLst>
        <pc:spChg chg="del mod">
          <ac:chgData name="P Harikrishna" userId="0a019b202781aa97" providerId="LiveId" clId="{BE73C3FF-F33A-4E89-98DF-30C8625FB168}" dt="2024-10-07T02:06:31.842" v="770" actId="478"/>
          <ac:spMkLst>
            <pc:docMk/>
            <pc:sldMk cId="2022125113" sldId="264"/>
            <ac:spMk id="2" creationId="{FAD8813C-4908-03FE-12B8-6F2F78F20966}"/>
          </ac:spMkLst>
        </pc:spChg>
        <pc:spChg chg="add mod">
          <ac:chgData name="P Harikrishna" userId="0a019b202781aa97" providerId="LiveId" clId="{BE73C3FF-F33A-4E89-98DF-30C8625FB168}" dt="2024-10-07T02:06:44.010" v="771"/>
          <ac:spMkLst>
            <pc:docMk/>
            <pc:sldMk cId="2022125113" sldId="264"/>
            <ac:spMk id="3" creationId="{2D281CEC-E46E-F6B4-E242-9525977374FA}"/>
          </ac:spMkLst>
        </pc:spChg>
        <pc:spChg chg="add mod">
          <ac:chgData name="P Harikrishna" userId="0a019b202781aa97" providerId="LiveId" clId="{BE73C3FF-F33A-4E89-98DF-30C8625FB168}" dt="2024-10-07T02:07:57.502" v="778"/>
          <ac:spMkLst>
            <pc:docMk/>
            <pc:sldMk cId="2022125113" sldId="264"/>
            <ac:spMk id="7" creationId="{5F3E00B1-B3EF-F4A3-3247-9085252AF16F}"/>
          </ac:spMkLst>
        </pc:spChg>
        <pc:spChg chg="add mod">
          <ac:chgData name="P Harikrishna" userId="0a019b202781aa97" providerId="LiveId" clId="{BE73C3FF-F33A-4E89-98DF-30C8625FB168}" dt="2024-10-07T02:09:10.668" v="809" actId="1036"/>
          <ac:spMkLst>
            <pc:docMk/>
            <pc:sldMk cId="2022125113" sldId="264"/>
            <ac:spMk id="9" creationId="{D6130987-0CEC-1999-A07B-91147E4E2AEA}"/>
          </ac:spMkLst>
        </pc:spChg>
        <pc:spChg chg="add mod">
          <ac:chgData name="P Harikrishna" userId="0a019b202781aa97" providerId="LiveId" clId="{BE73C3FF-F33A-4E89-98DF-30C8625FB168}" dt="2024-10-07T02:09:24.750" v="818" actId="1038"/>
          <ac:spMkLst>
            <pc:docMk/>
            <pc:sldMk cId="2022125113" sldId="264"/>
            <ac:spMk id="11" creationId="{59064825-E0FB-8D4C-0321-C1ECF7F83C32}"/>
          </ac:spMkLst>
        </pc:spChg>
        <pc:picChg chg="add mod">
          <ac:chgData name="P Harikrishna" userId="0a019b202781aa97" providerId="LiveId" clId="{BE73C3FF-F33A-4E89-98DF-30C8625FB168}" dt="2024-10-07T02:09:00.434" v="795" actId="14100"/>
          <ac:picMkLst>
            <pc:docMk/>
            <pc:sldMk cId="2022125113" sldId="264"/>
            <ac:picMk id="5" creationId="{8F8C4EF4-95DD-02A0-8AD5-8C275283836D}"/>
          </ac:picMkLst>
        </pc:picChg>
        <pc:picChg chg="add mod">
          <ac:chgData name="P Harikrishna" userId="0a019b202781aa97" providerId="LiveId" clId="{BE73C3FF-F33A-4E89-98DF-30C8625FB168}" dt="2024-10-07T02:07:57.502" v="778"/>
          <ac:picMkLst>
            <pc:docMk/>
            <pc:sldMk cId="2022125113" sldId="264"/>
            <ac:picMk id="6" creationId="{A3299BA8-7B30-C608-1A53-5A4B3B20D797}"/>
          </ac:picMkLst>
        </pc:picChg>
        <pc:cxnChg chg="add mod">
          <ac:chgData name="P Harikrishna" userId="0a019b202781aa97" providerId="LiveId" clId="{BE73C3FF-F33A-4E89-98DF-30C8625FB168}" dt="2024-10-07T02:07:57.502" v="778"/>
          <ac:cxnSpMkLst>
            <pc:docMk/>
            <pc:sldMk cId="2022125113" sldId="264"/>
            <ac:cxnSpMk id="8" creationId="{DBA1E8BD-4BAF-7DDA-1B0D-E87BCB3E5BE9}"/>
          </ac:cxnSpMkLst>
        </pc:cxnChg>
        <pc:cxnChg chg="add mod">
          <ac:chgData name="P Harikrishna" userId="0a019b202781aa97" providerId="LiveId" clId="{BE73C3FF-F33A-4E89-98DF-30C8625FB168}" dt="2024-10-07T02:09:10.668" v="809" actId="1036"/>
          <ac:cxnSpMkLst>
            <pc:docMk/>
            <pc:sldMk cId="2022125113" sldId="264"/>
            <ac:cxnSpMk id="10" creationId="{FF774BF1-E338-EAB0-A406-EA51EBE1A055}"/>
          </ac:cxnSpMkLst>
        </pc:cxnChg>
      </pc:sldChg>
      <pc:sldChg chg="addSp modSp new mod modAnim">
        <pc:chgData name="P Harikrishna" userId="0a019b202781aa97" providerId="LiveId" clId="{BE73C3FF-F33A-4E89-98DF-30C8625FB168}" dt="2024-10-07T02:12:14.841" v="882"/>
        <pc:sldMkLst>
          <pc:docMk/>
          <pc:sldMk cId="4168719596" sldId="265"/>
        </pc:sldMkLst>
        <pc:spChg chg="add mod">
          <ac:chgData name="P Harikrishna" userId="0a019b202781aa97" providerId="LiveId" clId="{BE73C3FF-F33A-4E89-98DF-30C8625FB168}" dt="2024-10-07T02:10:50.082" v="826"/>
          <ac:spMkLst>
            <pc:docMk/>
            <pc:sldMk cId="4168719596" sldId="265"/>
            <ac:spMk id="4" creationId="{E2CF17C6-8720-E019-2172-B8D5A95DAB2D}"/>
          </ac:spMkLst>
        </pc:spChg>
        <pc:spChg chg="add mod">
          <ac:chgData name="P Harikrishna" userId="0a019b202781aa97" providerId="LiveId" clId="{BE73C3FF-F33A-4E89-98DF-30C8625FB168}" dt="2024-10-07T02:11:59.824" v="880" actId="1036"/>
          <ac:spMkLst>
            <pc:docMk/>
            <pc:sldMk cId="4168719596" sldId="265"/>
            <ac:spMk id="5" creationId="{75BAD180-0BCA-0A3F-D1D2-F5C078F17278}"/>
          </ac:spMkLst>
        </pc:spChg>
        <pc:spChg chg="add mod">
          <ac:chgData name="P Harikrishna" userId="0a019b202781aa97" providerId="LiveId" clId="{BE73C3FF-F33A-4E89-98DF-30C8625FB168}" dt="2024-10-07T02:11:44.778" v="828" actId="1076"/>
          <ac:spMkLst>
            <pc:docMk/>
            <pc:sldMk cId="4168719596" sldId="265"/>
            <ac:spMk id="7" creationId="{BD4311DC-E727-A011-8A42-816896362EC1}"/>
          </ac:spMkLst>
        </pc:spChg>
        <pc:picChg chg="add mod">
          <ac:chgData name="P Harikrishna" userId="0a019b202781aa97" providerId="LiveId" clId="{BE73C3FF-F33A-4E89-98DF-30C8625FB168}" dt="2024-10-07T02:10:40.486" v="825" actId="14100"/>
          <ac:picMkLst>
            <pc:docMk/>
            <pc:sldMk cId="4168719596" sldId="265"/>
            <ac:picMk id="3" creationId="{6B49F879-AECF-DCC0-C39A-2803F742D27E}"/>
          </ac:picMkLst>
        </pc:picChg>
        <pc:cxnChg chg="add mod">
          <ac:chgData name="P Harikrishna" userId="0a019b202781aa97" providerId="LiveId" clId="{BE73C3FF-F33A-4E89-98DF-30C8625FB168}" dt="2024-10-07T02:11:59.824" v="880" actId="1036"/>
          <ac:cxnSpMkLst>
            <pc:docMk/>
            <pc:sldMk cId="4168719596" sldId="265"/>
            <ac:cxnSpMk id="6" creationId="{24163CDA-E55F-51C1-18D0-6953092DE8AB}"/>
          </ac:cxnSpMkLst>
        </pc:cxnChg>
      </pc:sldChg>
      <pc:sldChg chg="addSp modSp new mod modAnim">
        <pc:chgData name="P Harikrishna" userId="0a019b202781aa97" providerId="LiveId" clId="{BE73C3FF-F33A-4E89-98DF-30C8625FB168}" dt="2024-10-07T02:13:58.195" v="976"/>
        <pc:sldMkLst>
          <pc:docMk/>
          <pc:sldMk cId="1187857957" sldId="266"/>
        </pc:sldMkLst>
        <pc:spChg chg="add mod">
          <ac:chgData name="P Harikrishna" userId="0a019b202781aa97" providerId="LiveId" clId="{BE73C3FF-F33A-4E89-98DF-30C8625FB168}" dt="2024-10-07T02:13:51.594" v="975" actId="14100"/>
          <ac:spMkLst>
            <pc:docMk/>
            <pc:sldMk cId="1187857957" sldId="266"/>
            <ac:spMk id="4" creationId="{B0AEE870-FA60-CFBE-AB90-199EF5F67FC8}"/>
          </ac:spMkLst>
        </pc:spChg>
        <pc:picChg chg="add mod">
          <ac:chgData name="P Harikrishna" userId="0a019b202781aa97" providerId="LiveId" clId="{BE73C3FF-F33A-4E89-98DF-30C8625FB168}" dt="2024-10-07T02:13:15.581" v="888" actId="14100"/>
          <ac:picMkLst>
            <pc:docMk/>
            <pc:sldMk cId="1187857957" sldId="266"/>
            <ac:picMk id="3" creationId="{D333296C-ADC1-9122-D0B5-343FDDCD0156}"/>
          </ac:picMkLst>
        </pc:picChg>
        <pc:cxnChg chg="add mod">
          <ac:chgData name="P Harikrishna" userId="0a019b202781aa97" providerId="LiveId" clId="{BE73C3FF-F33A-4E89-98DF-30C8625FB168}" dt="2024-10-07T02:13:51.594" v="975" actId="14100"/>
          <ac:cxnSpMkLst>
            <pc:docMk/>
            <pc:sldMk cId="1187857957" sldId="266"/>
            <ac:cxnSpMk id="5" creationId="{7C932BDB-4580-BA0F-7C91-377CF9E8346A}"/>
          </ac:cxnSpMkLst>
        </pc:cxnChg>
      </pc:sldChg>
      <pc:sldChg chg="addSp modSp new mod modAnim">
        <pc:chgData name="P Harikrishna" userId="0a019b202781aa97" providerId="LiveId" clId="{BE73C3FF-F33A-4E89-98DF-30C8625FB168}" dt="2024-10-07T02:17:03.034" v="984"/>
        <pc:sldMkLst>
          <pc:docMk/>
          <pc:sldMk cId="918977400" sldId="267"/>
        </pc:sldMkLst>
        <pc:spChg chg="add mod">
          <ac:chgData name="P Harikrishna" userId="0a019b202781aa97" providerId="LiveId" clId="{BE73C3FF-F33A-4E89-98DF-30C8625FB168}" dt="2024-10-07T02:16:59.375" v="983" actId="14100"/>
          <ac:spMkLst>
            <pc:docMk/>
            <pc:sldMk cId="918977400" sldId="267"/>
            <ac:spMk id="4" creationId="{101C6F6A-1085-73F8-01B0-4177E3F36CB0}"/>
          </ac:spMkLst>
        </pc:spChg>
        <pc:picChg chg="add mod">
          <ac:chgData name="P Harikrishna" userId="0a019b202781aa97" providerId="LiveId" clId="{BE73C3FF-F33A-4E89-98DF-30C8625FB168}" dt="2024-10-07T02:16:19.758" v="981" actId="14100"/>
          <ac:picMkLst>
            <pc:docMk/>
            <pc:sldMk cId="918977400" sldId="267"/>
            <ac:picMk id="3" creationId="{636FCA46-CBB0-BC1E-5215-632B69ADE6FB}"/>
          </ac:picMkLst>
        </pc:picChg>
      </pc:sldChg>
      <pc:sldChg chg="addSp modSp new mod ord">
        <pc:chgData name="P Harikrishna" userId="0a019b202781aa97" providerId="LiveId" clId="{BE73C3FF-F33A-4E89-98DF-30C8625FB168}" dt="2024-10-08T01:38:18.499" v="1057"/>
        <pc:sldMkLst>
          <pc:docMk/>
          <pc:sldMk cId="345592746" sldId="268"/>
        </pc:sldMkLst>
        <pc:spChg chg="mod">
          <ac:chgData name="P Harikrishna" userId="0a019b202781aa97" providerId="LiveId" clId="{BE73C3FF-F33A-4E89-98DF-30C8625FB168}" dt="2024-10-08T01:33:11.182" v="1049" actId="1035"/>
          <ac:spMkLst>
            <pc:docMk/>
            <pc:sldMk cId="345592746" sldId="268"/>
            <ac:spMk id="2" creationId="{17A2A119-7E1C-833B-D95F-2CDA2843AF39}"/>
          </ac:spMkLst>
        </pc:spChg>
        <pc:picChg chg="add mod">
          <ac:chgData name="P Harikrishna" userId="0a019b202781aa97" providerId="LiveId" clId="{BE73C3FF-F33A-4E89-98DF-30C8625FB168}" dt="2024-10-08T01:32:55.138" v="1040" actId="14100"/>
          <ac:picMkLst>
            <pc:docMk/>
            <pc:sldMk cId="345592746" sldId="268"/>
            <ac:picMk id="4" creationId="{24BA7E52-C5B0-0E31-4FFA-AD3928057133}"/>
          </ac:picMkLst>
        </pc:picChg>
      </pc:sldChg>
      <pc:sldChg chg="addSp modSp new mod">
        <pc:chgData name="P Harikrishna" userId="0a019b202781aa97" providerId="LiveId" clId="{BE73C3FF-F33A-4E89-98DF-30C8625FB168}" dt="2024-10-08T01:43:07.734" v="1125" actId="403"/>
        <pc:sldMkLst>
          <pc:docMk/>
          <pc:sldMk cId="1980499402" sldId="269"/>
        </pc:sldMkLst>
        <pc:spChg chg="add mod">
          <ac:chgData name="P Harikrishna" userId="0a019b202781aa97" providerId="LiveId" clId="{BE73C3FF-F33A-4E89-98DF-30C8625FB168}" dt="2024-10-08T01:42:46.238" v="1116" actId="115"/>
          <ac:spMkLst>
            <pc:docMk/>
            <pc:sldMk cId="1980499402" sldId="269"/>
            <ac:spMk id="2" creationId="{E89B2F92-3C7E-FD85-4869-2888C03E736D}"/>
          </ac:spMkLst>
        </pc:spChg>
        <pc:spChg chg="add mod">
          <ac:chgData name="P Harikrishna" userId="0a019b202781aa97" providerId="LiveId" clId="{BE73C3FF-F33A-4E89-98DF-30C8625FB168}" dt="2024-10-08T01:43:07.734" v="1125" actId="403"/>
          <ac:spMkLst>
            <pc:docMk/>
            <pc:sldMk cId="1980499402" sldId="269"/>
            <ac:spMk id="3" creationId="{A88E0C38-F2E1-61A5-D76A-47D537A8EC40}"/>
          </ac:spMkLst>
        </pc:spChg>
      </pc:sldChg>
      <pc:sldChg chg="addSp modSp new mod">
        <pc:chgData name="P Harikrishna" userId="0a019b202781aa97" providerId="LiveId" clId="{BE73C3FF-F33A-4E89-98DF-30C8625FB168}" dt="2024-10-08T01:46:48.815" v="1167" actId="403"/>
        <pc:sldMkLst>
          <pc:docMk/>
          <pc:sldMk cId="3048046287" sldId="270"/>
        </pc:sldMkLst>
        <pc:spChg chg="add mod">
          <ac:chgData name="P Harikrishna" userId="0a019b202781aa97" providerId="LiveId" clId="{BE73C3FF-F33A-4E89-98DF-30C8625FB168}" dt="2024-10-08T01:46:48.815" v="1167" actId="403"/>
          <ac:spMkLst>
            <pc:docMk/>
            <pc:sldMk cId="3048046287" sldId="270"/>
            <ac:spMk id="2" creationId="{3910397E-3C64-DD51-89E2-8647B99D99B6}"/>
          </ac:spMkLst>
        </pc:spChg>
        <pc:spChg chg="add mod">
          <ac:chgData name="P Harikrishna" userId="0a019b202781aa97" providerId="LiveId" clId="{BE73C3FF-F33A-4E89-98DF-30C8625FB168}" dt="2024-10-08T01:46:35.304" v="1165" actId="20577"/>
          <ac:spMkLst>
            <pc:docMk/>
            <pc:sldMk cId="3048046287" sldId="270"/>
            <ac:spMk id="3" creationId="{EA712BBE-6DAC-8AAB-00F3-B885F30F075F}"/>
          </ac:spMkLst>
        </pc:spChg>
      </pc:sldChg>
      <pc:sldChg chg="new del">
        <pc:chgData name="P Harikrishna" userId="0a019b202781aa97" providerId="LiveId" clId="{BE73C3FF-F33A-4E89-98DF-30C8625FB168}" dt="2024-10-08T01:39:40.206" v="1059" actId="47"/>
        <pc:sldMkLst>
          <pc:docMk/>
          <pc:sldMk cId="3516473011" sldId="270"/>
        </pc:sldMkLst>
      </pc:sldChg>
      <pc:sldChg chg="addSp modSp new mod">
        <pc:chgData name="P Harikrishna" userId="0a019b202781aa97" providerId="LiveId" clId="{BE73C3FF-F33A-4E89-98DF-30C8625FB168}" dt="2024-10-08T01:47:57.068" v="1199" actId="1076"/>
        <pc:sldMkLst>
          <pc:docMk/>
          <pc:sldMk cId="428161794" sldId="271"/>
        </pc:sldMkLst>
        <pc:spChg chg="add mod">
          <ac:chgData name="P Harikrishna" userId="0a019b202781aa97" providerId="LiveId" clId="{BE73C3FF-F33A-4E89-98DF-30C8625FB168}" dt="2024-10-08T01:47:57.068" v="1199" actId="1076"/>
          <ac:spMkLst>
            <pc:docMk/>
            <pc:sldMk cId="428161794" sldId="271"/>
            <ac:spMk id="2" creationId="{680EF555-E96C-3842-1D4F-E53539EE32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5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29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44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1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85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4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0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8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5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4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5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9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39FC3A-0F55-44D0-A4B8-444A1A10F2B1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306470-EFF3-4A14-BE5E-85CA4CB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6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04BB-0F84-F62A-8EAC-EF6F851D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82587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Project K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A3F0B-9826-6916-B2CE-9A6B6F1A9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29000"/>
            <a:ext cx="8689976" cy="137159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Crowd Source Learning, Collaborative Coding Platform, And Citizen Scientist Service (Solar Graph).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8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9F879-AECF-DCC0-C39A-2803F742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5" y="937549"/>
            <a:ext cx="11377914" cy="5717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F17C6-8720-E019-2172-B8D5A95DAB2D}"/>
              </a:ext>
            </a:extLst>
          </p:cNvPr>
          <p:cNvSpPr txBox="1"/>
          <p:nvPr/>
        </p:nvSpPr>
        <p:spPr>
          <a:xfrm>
            <a:off x="9826906" y="214132"/>
            <a:ext cx="18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Cont</a:t>
            </a:r>
            <a:r>
              <a:rPr lang="en-US" sz="3200" dirty="0"/>
              <a:t>…</a:t>
            </a:r>
            <a:endParaRPr lang="en-I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AD180-0BCA-0A3F-D1D2-F5C078F17278}"/>
              </a:ext>
            </a:extLst>
          </p:cNvPr>
          <p:cNvSpPr/>
          <p:nvPr/>
        </p:nvSpPr>
        <p:spPr>
          <a:xfrm>
            <a:off x="440751" y="3977205"/>
            <a:ext cx="2119180" cy="593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163CDA-E55F-51C1-18D0-6953092DE8AB}"/>
              </a:ext>
            </a:extLst>
          </p:cNvPr>
          <p:cNvCxnSpPr/>
          <p:nvPr/>
        </p:nvCxnSpPr>
        <p:spPr>
          <a:xfrm flipH="1">
            <a:off x="2559931" y="3977205"/>
            <a:ext cx="717631" cy="370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4311DC-E727-A011-8A42-816896362EC1}"/>
              </a:ext>
            </a:extLst>
          </p:cNvPr>
          <p:cNvSpPr/>
          <p:nvPr/>
        </p:nvSpPr>
        <p:spPr>
          <a:xfrm>
            <a:off x="2583083" y="1803088"/>
            <a:ext cx="7025833" cy="485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1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3296C-ADC1-9122-D0B5-343FDDCD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" y="833376"/>
            <a:ext cx="11435788" cy="5838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AEE870-FA60-CFBE-AB90-199EF5F67FC8}"/>
              </a:ext>
            </a:extLst>
          </p:cNvPr>
          <p:cNvSpPr/>
          <p:nvPr/>
        </p:nvSpPr>
        <p:spPr>
          <a:xfrm>
            <a:off x="2350573" y="2067383"/>
            <a:ext cx="2119180" cy="432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932BDB-4580-BA0F-7C91-377CF9E8346A}"/>
              </a:ext>
            </a:extLst>
          </p:cNvPr>
          <p:cNvCxnSpPr>
            <a:cxnSpLocks/>
          </p:cNvCxnSpPr>
          <p:nvPr/>
        </p:nvCxnSpPr>
        <p:spPr>
          <a:xfrm flipH="1">
            <a:off x="4469753" y="2067383"/>
            <a:ext cx="717631" cy="370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5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FCA46-CBB0-BC1E-5215-632B69AD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" y="995422"/>
            <a:ext cx="11759878" cy="56674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C6F6A-1085-73F8-01B0-4177E3F36CB0}"/>
              </a:ext>
            </a:extLst>
          </p:cNvPr>
          <p:cNvSpPr/>
          <p:nvPr/>
        </p:nvSpPr>
        <p:spPr>
          <a:xfrm>
            <a:off x="2583083" y="1803088"/>
            <a:ext cx="7025833" cy="4644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7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B2F92-3C7E-FD85-4869-2888C03E736D}"/>
              </a:ext>
            </a:extLst>
          </p:cNvPr>
          <p:cNvSpPr txBox="1"/>
          <p:nvPr/>
        </p:nvSpPr>
        <p:spPr>
          <a:xfrm>
            <a:off x="1288026" y="747252"/>
            <a:ext cx="9704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Advantages of Project K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E0C38-F2E1-61A5-D76A-47D537A8EC40}"/>
              </a:ext>
            </a:extLst>
          </p:cNvPr>
          <p:cNvSpPr txBox="1"/>
          <p:nvPr/>
        </p:nvSpPr>
        <p:spPr>
          <a:xfrm>
            <a:off x="1288026" y="1455174"/>
            <a:ext cx="97044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Advantages of a Crowdsourced, Collaborative Approach</a:t>
            </a:r>
          </a:p>
          <a:p>
            <a:endParaRPr lang="en-US" sz="2000" b="1" dirty="0"/>
          </a:p>
          <a:p>
            <a:r>
              <a:rPr lang="en-US" sz="2000" b="1" dirty="0"/>
              <a:t>Diverse Contributions:</a:t>
            </a:r>
            <a:r>
              <a:rPr lang="en-US" sz="2000" dirty="0"/>
              <a:t> </a:t>
            </a:r>
          </a:p>
          <a:p>
            <a:r>
              <a:rPr lang="en-US" sz="2000" dirty="0"/>
              <a:t>Involves professionals, learners, and citizens.</a:t>
            </a:r>
          </a:p>
          <a:p>
            <a:endParaRPr lang="en-US" sz="2000" dirty="0"/>
          </a:p>
          <a:p>
            <a:r>
              <a:rPr lang="en-US" sz="2000" b="1" dirty="0"/>
              <a:t>Scalability:</a:t>
            </a:r>
            <a:r>
              <a:rPr lang="en-US" sz="2000" dirty="0"/>
              <a:t> </a:t>
            </a:r>
          </a:p>
          <a:p>
            <a:r>
              <a:rPr lang="en-US" sz="2000" dirty="0"/>
              <a:t>Open-source contributions allow for rapid expansion.</a:t>
            </a:r>
          </a:p>
          <a:p>
            <a:endParaRPr lang="en-US" sz="2000" dirty="0"/>
          </a:p>
          <a:p>
            <a:r>
              <a:rPr lang="en-US" sz="2000" b="1" dirty="0"/>
              <a:t>Sustainability:</a:t>
            </a:r>
            <a:r>
              <a:rPr lang="en-US" sz="2000" dirty="0"/>
              <a:t> </a:t>
            </a:r>
          </a:p>
          <a:p>
            <a:r>
              <a:rPr lang="en-US" sz="2000" dirty="0"/>
              <a:t>Increased data collection supports renewable energy initiatives.</a:t>
            </a:r>
          </a:p>
          <a:p>
            <a:endParaRPr lang="en-US" sz="2000" dirty="0"/>
          </a:p>
          <a:p>
            <a:r>
              <a:rPr lang="en-US" sz="2000" b="1" dirty="0"/>
              <a:t>Community Impact:</a:t>
            </a:r>
            <a:r>
              <a:rPr lang="en-US" sz="2000" dirty="0"/>
              <a:t> </a:t>
            </a:r>
          </a:p>
          <a:p>
            <a:r>
              <a:rPr lang="en-US" sz="2000" dirty="0"/>
              <a:t>Empowers individuals to contribute to global energy solutions.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049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0397E-3C64-DD51-89E2-8647B99D99B6}"/>
              </a:ext>
            </a:extLst>
          </p:cNvPr>
          <p:cNvSpPr txBox="1"/>
          <p:nvPr/>
        </p:nvSpPr>
        <p:spPr>
          <a:xfrm>
            <a:off x="1248697" y="678426"/>
            <a:ext cx="970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12BBE-6DAC-8AAB-00F3-B885F30F075F}"/>
              </a:ext>
            </a:extLst>
          </p:cNvPr>
          <p:cNvSpPr txBox="1"/>
          <p:nvPr/>
        </p:nvSpPr>
        <p:spPr>
          <a:xfrm>
            <a:off x="1868129" y="1386348"/>
            <a:ext cx="8209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Recap:</a:t>
            </a:r>
            <a:r>
              <a:rPr lang="en-US" sz="2400" dirty="0"/>
              <a:t> Project K harnesses the power of community-driven learning, collaborative coding, and citizen science to advance solar energy monitoring.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Call to Action:</a:t>
            </a:r>
            <a:r>
              <a:rPr lang="en-US" sz="2400" dirty="0"/>
              <a:t> Join the effort—whether as a developer, learner, or citizen scientist—to push solar energy tracking forward.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Visualization:</a:t>
            </a:r>
            <a:r>
              <a:rPr lang="en-US" sz="2400" dirty="0"/>
              <a:t> Data is visualized in a line graph format showing energy generation over time.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Technology Stack</a:t>
            </a:r>
            <a:r>
              <a:rPr lang="en-US" sz="2400" dirty="0"/>
              <a:t>: Built using web technologies such as HTML5, Chart.js, and backend frameworks.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804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EF555-E96C-3842-1D4F-E53539EE3245}"/>
              </a:ext>
            </a:extLst>
          </p:cNvPr>
          <p:cNvSpPr txBox="1"/>
          <p:nvPr/>
        </p:nvSpPr>
        <p:spPr>
          <a:xfrm>
            <a:off x="2408903" y="2094270"/>
            <a:ext cx="7433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lgerian" panose="04020705040A02060702" pitchFamily="82" charset="0"/>
              </a:rPr>
              <a:t>Thank You</a:t>
            </a:r>
            <a:r>
              <a:rPr lang="en-IN" sz="9600" b="1" dirty="0">
                <a:latin typeface="Algerian" panose="04020705040A02060702" pitchFamily="82" charset="0"/>
              </a:rPr>
              <a:t>!</a:t>
            </a:r>
            <a:endParaRPr lang="en-US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2C55-0B0B-B81F-17C6-3F0BA9EE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7457EB-E44B-54FF-1CE0-E6C529C2FC5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067911"/>
            <a:ext cx="1001969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aims to bring together technology, community, and innovation to advance solar energy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Focus areas: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Crowdsource Learning, Collaborative Coding, and Citizen Scientist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Solar Graph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tool to monitor and visualize solar energy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B3E2C-9BA8-0C53-6A85-E7AB70F1AE6C}"/>
              </a:ext>
            </a:extLst>
          </p:cNvPr>
          <p:cNvSpPr txBox="1"/>
          <p:nvPr/>
        </p:nvSpPr>
        <p:spPr>
          <a:xfrm>
            <a:off x="913774" y="2045110"/>
            <a:ext cx="773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Overview of Project K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4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AF7D-35AB-9463-AA3E-D8AFB7BD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Crowdsource Learning in Project K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323F2-6888-3A0A-0F1F-E982358BD86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78977" y="2214694"/>
            <a:ext cx="5763952" cy="4061433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7E2417F-4AF8-0914-3C5F-25DEE8A3D18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71948" y="2370987"/>
            <a:ext cx="55478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Harnessing the power of the community to share knowledge and learning resources.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Learners and professionals from diverse backgrounds contribute to the knowledge base.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Accelerated learning through shared experiences.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cap="none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access to learning materials and insights.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A2EC-38B3-767D-2031-C79F1F10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Coding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D9EA9-8843-47F2-E12A-F9B25602A2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Open-source coding efforts where developers work together on a shared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Benefits</a:t>
            </a:r>
            <a:r>
              <a:rPr lang="en-US" dirty="0"/>
              <a:t>: Faster innovation through collective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Peer-reviewed code ensures robustness and quality.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AD5A3-E24E-3728-77E0-DC541A2A424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19800" y="1927122"/>
            <a:ext cx="5258425" cy="4483509"/>
          </a:xfrm>
        </p:spPr>
      </p:pic>
    </p:spTree>
    <p:extLst>
      <p:ext uri="{BB962C8B-B14F-4D97-AF65-F5344CB8AC3E}">
        <p14:creationId xmlns:p14="http://schemas.microsoft.com/office/powerpoint/2010/main" val="399713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D4A-0450-A29F-1DC3-61011DAC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Empowering Citizen Scientists with Solar Data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87E7-68BC-BF60-9ECC-7D9B587372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277" y="2367092"/>
            <a:ext cx="5508523" cy="425001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/>
              <a:t>Citizen Scientist</a:t>
            </a:r>
            <a:r>
              <a:rPr lang="en-US" sz="1800" dirty="0"/>
              <a:t>: Volunteers who contribute solar energy data and use the </a:t>
            </a:r>
            <a:r>
              <a:rPr lang="en-US" sz="1800" i="1" dirty="0"/>
              <a:t>Solar Graph</a:t>
            </a:r>
            <a:r>
              <a:rPr lang="en-US" sz="1800" dirty="0"/>
              <a:t> tool to track energy generation trends.</a:t>
            </a:r>
          </a:p>
          <a:p>
            <a:pPr algn="just"/>
            <a:r>
              <a:rPr lang="en-US" sz="1800" b="1" dirty="0"/>
              <a:t>Role</a:t>
            </a:r>
            <a:r>
              <a:rPr lang="en-US" sz="1800" dirty="0"/>
              <a:t>:</a:t>
            </a:r>
          </a:p>
          <a:p>
            <a:pPr algn="just"/>
            <a:r>
              <a:rPr lang="en-US" dirty="0"/>
              <a:t>Real-time data collection from homes, businesses, and public institutions.</a:t>
            </a:r>
          </a:p>
          <a:p>
            <a:pPr algn="just"/>
            <a:r>
              <a:rPr lang="en-US" sz="1800" b="1" dirty="0"/>
              <a:t>Contribution</a:t>
            </a:r>
            <a:r>
              <a:rPr lang="en-US" sz="1800" dirty="0"/>
              <a:t>: </a:t>
            </a:r>
          </a:p>
          <a:p>
            <a:pPr algn="just"/>
            <a:r>
              <a:rPr lang="en-US" dirty="0"/>
              <a:t>It gives the trends about the solar energy generation from the solar panels with the help of real time data collections.</a:t>
            </a:r>
          </a:p>
          <a:p>
            <a:pPr algn="just"/>
            <a:endParaRPr lang="en-IN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3D922-4F9B-53A8-1FD1-9D289C559D3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00422" y="2536723"/>
            <a:ext cx="5352481" cy="3460954"/>
          </a:xfrm>
        </p:spPr>
      </p:pic>
    </p:spTree>
    <p:extLst>
      <p:ext uri="{BB962C8B-B14F-4D97-AF65-F5344CB8AC3E}">
        <p14:creationId xmlns:p14="http://schemas.microsoft.com/office/powerpoint/2010/main" val="235984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A119-7E1C-833B-D95F-2CDA2843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539862"/>
            <a:ext cx="10364451" cy="85632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Sequence Diagram</a:t>
            </a:r>
            <a:endParaRPr lang="en-IN" sz="3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A7E52-C5B0-0E31-4FFA-AD392805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1330120"/>
            <a:ext cx="9448800" cy="52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1B812-8B2C-8811-0734-8DF95128DEF7}"/>
              </a:ext>
            </a:extLst>
          </p:cNvPr>
          <p:cNvSpPr txBox="1"/>
          <p:nvPr/>
        </p:nvSpPr>
        <p:spPr>
          <a:xfrm>
            <a:off x="983226" y="604008"/>
            <a:ext cx="1017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Website Illustration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1A9F7-F41D-AD98-24D9-58E92C90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" y="1408576"/>
            <a:ext cx="11450226" cy="52349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FE5881-584A-C82B-A3DD-3DFB83B3593A}"/>
              </a:ext>
            </a:extLst>
          </p:cNvPr>
          <p:cNvSpPr/>
          <p:nvPr/>
        </p:nvSpPr>
        <p:spPr>
          <a:xfrm>
            <a:off x="312516" y="2187615"/>
            <a:ext cx="2164466" cy="1241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85DDA-EE18-A1D9-7F66-AB9CAB49535E}"/>
              </a:ext>
            </a:extLst>
          </p:cNvPr>
          <p:cNvSpPr/>
          <p:nvPr/>
        </p:nvSpPr>
        <p:spPr>
          <a:xfrm>
            <a:off x="312516" y="3538829"/>
            <a:ext cx="2164466" cy="1733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F7B6B-21B6-66CF-9235-9FF59CA30B2B}"/>
              </a:ext>
            </a:extLst>
          </p:cNvPr>
          <p:cNvSpPr/>
          <p:nvPr/>
        </p:nvSpPr>
        <p:spPr>
          <a:xfrm>
            <a:off x="10868627" y="2187615"/>
            <a:ext cx="661685" cy="38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F3C59-C9C2-6FAD-835B-F944223C9882}"/>
              </a:ext>
            </a:extLst>
          </p:cNvPr>
          <p:cNvCxnSpPr/>
          <p:nvPr/>
        </p:nvCxnSpPr>
        <p:spPr>
          <a:xfrm flipH="1">
            <a:off x="2476982" y="2187615"/>
            <a:ext cx="717631" cy="370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A31255-1FD8-0C1D-04E7-19A73422F4CE}"/>
              </a:ext>
            </a:extLst>
          </p:cNvPr>
          <p:cNvCxnSpPr/>
          <p:nvPr/>
        </p:nvCxnSpPr>
        <p:spPr>
          <a:xfrm flipH="1">
            <a:off x="2476982" y="4114801"/>
            <a:ext cx="717631" cy="370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59ECF-2513-562F-2310-50E44092B3F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0023676" y="2083443"/>
            <a:ext cx="844951" cy="2951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15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DC6D8-8F15-A80B-7691-65AB3873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8" y="960699"/>
            <a:ext cx="11218028" cy="5764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F975-D16B-1BBA-4277-99909919854D}"/>
              </a:ext>
            </a:extLst>
          </p:cNvPr>
          <p:cNvSpPr txBox="1"/>
          <p:nvPr/>
        </p:nvSpPr>
        <p:spPr>
          <a:xfrm>
            <a:off x="9826906" y="214132"/>
            <a:ext cx="18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Cont</a:t>
            </a:r>
            <a:r>
              <a:rPr lang="en-US" sz="3200" dirty="0"/>
              <a:t>…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02DEB-9AB3-BE51-A874-8147EE07A7F2}"/>
              </a:ext>
            </a:extLst>
          </p:cNvPr>
          <p:cNvSpPr/>
          <p:nvPr/>
        </p:nvSpPr>
        <p:spPr>
          <a:xfrm>
            <a:off x="485124" y="3132333"/>
            <a:ext cx="2119180" cy="593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BCF49F-8679-99E7-876D-127A8C0CD39C}"/>
              </a:ext>
            </a:extLst>
          </p:cNvPr>
          <p:cNvCxnSpPr/>
          <p:nvPr/>
        </p:nvCxnSpPr>
        <p:spPr>
          <a:xfrm flipH="1">
            <a:off x="2604304" y="3132333"/>
            <a:ext cx="717631" cy="370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C2E407-C4BF-9747-B2BE-44E998A73DA5}"/>
              </a:ext>
            </a:extLst>
          </p:cNvPr>
          <p:cNvSpPr/>
          <p:nvPr/>
        </p:nvSpPr>
        <p:spPr>
          <a:xfrm>
            <a:off x="2963118" y="1872622"/>
            <a:ext cx="7025833" cy="485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7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281CEC-E46E-F6B4-E242-9525977374FA}"/>
              </a:ext>
            </a:extLst>
          </p:cNvPr>
          <p:cNvSpPr txBox="1"/>
          <p:nvPr/>
        </p:nvSpPr>
        <p:spPr>
          <a:xfrm>
            <a:off x="9826906" y="214132"/>
            <a:ext cx="18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Cont</a:t>
            </a:r>
            <a:r>
              <a:rPr lang="en-US" sz="3200" dirty="0"/>
              <a:t>…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C4EF4-95DD-02A0-8AD5-8C275283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0" y="862876"/>
            <a:ext cx="11308466" cy="58620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130987-0CEC-1999-A07B-91147E4E2AEA}"/>
              </a:ext>
            </a:extLst>
          </p:cNvPr>
          <p:cNvSpPr/>
          <p:nvPr/>
        </p:nvSpPr>
        <p:spPr>
          <a:xfrm>
            <a:off x="485124" y="3502728"/>
            <a:ext cx="2119180" cy="593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774BF1-E338-EAB0-A406-EA51EBE1A055}"/>
              </a:ext>
            </a:extLst>
          </p:cNvPr>
          <p:cNvCxnSpPr/>
          <p:nvPr/>
        </p:nvCxnSpPr>
        <p:spPr>
          <a:xfrm flipH="1">
            <a:off x="2604304" y="3502728"/>
            <a:ext cx="717631" cy="370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9064825-E0FB-8D4C-0321-C1ECF7F83C32}"/>
              </a:ext>
            </a:extLst>
          </p:cNvPr>
          <p:cNvSpPr/>
          <p:nvPr/>
        </p:nvSpPr>
        <p:spPr>
          <a:xfrm>
            <a:off x="3067293" y="1872622"/>
            <a:ext cx="7025833" cy="485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2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</TotalTime>
  <Words>367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Arial</vt:lpstr>
      <vt:lpstr>Tw Cen MT</vt:lpstr>
      <vt:lpstr>Droplet</vt:lpstr>
      <vt:lpstr>Project K</vt:lpstr>
      <vt:lpstr>Introduction</vt:lpstr>
      <vt:lpstr>Crowdsource Learning in Project K</vt:lpstr>
      <vt:lpstr>Collaborative Coding Platform</vt:lpstr>
      <vt:lpstr>Empowering Citizen Scientists with Solar Data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Harikrishna</dc:creator>
  <cp:lastModifiedBy>P Harikrishna</cp:lastModifiedBy>
  <cp:revision>1</cp:revision>
  <dcterms:created xsi:type="dcterms:W3CDTF">2024-10-07T01:11:26Z</dcterms:created>
  <dcterms:modified xsi:type="dcterms:W3CDTF">2024-10-08T01:47:58Z</dcterms:modified>
</cp:coreProperties>
</file>