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Raleway Medium" panose="020B0503030101060003" pitchFamily="34" charset="77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4" d="100"/>
          <a:sy n="154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hotos.app.goo.gl/yqtGy9146g99cHZk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3325" y="140225"/>
            <a:ext cx="89373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panose="020B0602020204020303" pitchFamily="34" charset="-79"/>
                <a:cs typeface="Futura Medium" panose="020B0602020204020303" pitchFamily="34" charset="-79"/>
              </a:rPr>
              <a:t>SMART - SMartphone Addiction Reducing Tool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CS 565 project - Team 5</a:t>
            </a:r>
            <a:endParaRPr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Aravind Sagar, Shirdon Gorse, Dong Hun Lee</a:t>
            </a:r>
            <a:endParaRPr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419700"/>
            <a:ext cx="85206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Problem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Medium"/>
              <a:buChar char="●"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Correlation between new media screen time and depression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Medium"/>
              <a:buChar char="●"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Smartphone addiction generally rising; hampering productivity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Medium"/>
              <a:buChar char="●"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 comprehensive solutions as of now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Solution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Medium"/>
              <a:buChar char="●"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Smartphone application monitoring and guided application blocking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Medium"/>
              <a:buChar char="●"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Daily usage limits for addictive apps - app is blocked by SMART after this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Medium"/>
              <a:buChar char="●"/>
            </a:pPr>
            <a:r>
              <a:rPr lang="en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Mood recognition for visualization and restriction recommendations</a:t>
            </a:r>
            <a:endParaRPr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 usage data visualizations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406113" y="1908750"/>
            <a:ext cx="43317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Day view as well as aggregate reports</a:t>
            </a:r>
            <a:endParaRPr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Grouped by category, can dive deeper for more details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872" y="1068426"/>
            <a:ext cx="2113025" cy="3756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22" y="1068426"/>
            <a:ext cx="2113025" cy="3756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panose="020B0602020204020303" pitchFamily="34" charset="-79"/>
                <a:cs typeface="Futura Medium" panose="020B0602020204020303" pitchFamily="34" charset="-79"/>
              </a:rPr>
              <a:t>2. Per-app restrictions and blocking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398525" y="923875"/>
            <a:ext cx="434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SMART recommends apps to be restricted and the threshold duration</a:t>
            </a:r>
            <a:endParaRPr sz="17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App blocked after daily usage reaches the set threshold</a:t>
            </a:r>
            <a:endParaRPr sz="17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Provides alternate activities/newsfeed (more modules like Calendar and To-do list planned)</a:t>
            </a:r>
            <a:endParaRPr sz="17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Blocks can be bypassed by default by swiping down and clicking a button (can be disabled in SMART settings)</a:t>
            </a:r>
            <a:endParaRPr sz="1700"/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90600" y="865281"/>
            <a:ext cx="2113025" cy="37564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00" y="865263"/>
            <a:ext cx="2113025" cy="375651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panose="020B0602020204020303" pitchFamily="34" charset="-79"/>
                <a:cs typeface="Futura Medium" panose="020B0602020204020303" pitchFamily="34" charset="-79"/>
              </a:rPr>
              <a:t>3. Mood logging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514800" y="932750"/>
            <a:ext cx="409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Daily mood logging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User’s self-picture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User’s manual daily mood log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Automatic picture when blocking overlay shows up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Logged mood is stored in local DB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Used to track the history of mood fluctuation in report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Used to dynamically adjust restriction threshold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Mood Recognition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Microsoft Azure Emotion API</a:t>
            </a:r>
            <a:endParaRPr sz="160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0" y="865275"/>
            <a:ext cx="2113025" cy="375654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300" y="865274"/>
            <a:ext cx="2113025" cy="375654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Conclusion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User feedback 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App usage visualizations - very helpful, motivating, surprised to see usage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Daily restrictions and blocking - very helpful, mixed opinion on </a:t>
            </a:r>
            <a:r>
              <a:rPr lang="en" sz="1600" dirty="0" err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bypassable</a:t>
            </a: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blocks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Activity suggestions - offline activity suggestions are helpful, news may not be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Mood recognition - great idea if recognition is accurate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Future work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Personalized and customizable activity suggestions on app-block screen (for example, calendar entries, to-do list)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Reducing or removing restrictions will take effect only after a delay, say 24 hours.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Desktop version to complement the mobile app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Integrating Emotion API in the app.</a:t>
            </a:r>
            <a:endParaRPr sz="16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9A13-6C11-024E-8EA6-6BDF03A7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https://photos.app.goo.gl/yqtGy9146g99cHZk2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2206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316</Words>
  <Application>Microsoft Macintosh PowerPoint</Application>
  <PresentationFormat>On-screen Show (16:9)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Average</vt:lpstr>
      <vt:lpstr>Futura Medium</vt:lpstr>
      <vt:lpstr>Raleway Medium</vt:lpstr>
      <vt:lpstr>Arial</vt:lpstr>
      <vt:lpstr>Oswald</vt:lpstr>
      <vt:lpstr>Slate</vt:lpstr>
      <vt:lpstr>SMART - SMartphone Addiction Reducing Tool CS 565 project - Team 5 Aravind Sagar, Shirdon Gorse, Dong Hun Lee</vt:lpstr>
      <vt:lpstr>App usage data visualizations</vt:lpstr>
      <vt:lpstr>2. Per-app restrictions and blocking</vt:lpstr>
      <vt:lpstr>3. Mood logging</vt:lpstr>
      <vt:lpstr>Conclusion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- SMartphone Addiction Reducing Tool CS 565 project - Team 5 Aravind Sagar, Shirdon Gorse, Dong Hun Lee</dc:title>
  <cp:lastModifiedBy>Sagar, Aravind</cp:lastModifiedBy>
  <cp:revision>3</cp:revision>
  <dcterms:modified xsi:type="dcterms:W3CDTF">2018-04-23T21:18:40Z</dcterms:modified>
</cp:coreProperties>
</file>