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4B01C-8C6A-43D8-9490-66770EB53E64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A3620-0BAE-4841-9260-B07908BAB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54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A3620-0BAE-4841-9260-B07908BAB4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79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45F0-8CBE-4F1D-AA50-00620F60FAED}" type="datetime1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Aravind and Priyan 1100104  1100136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002C-3533-48FC-9A1E-86304DBDE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95FB-C6F7-4B13-A9BE-A6922A490577}" type="datetime1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Aravind and Priyan 1100104  1100136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002C-3533-48FC-9A1E-86304DBDE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0F8C-A87D-4A0B-93A8-E8AAB85D7A96}" type="datetime1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Aravind and Priyan 1100104  1100136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002C-3533-48FC-9A1E-86304DBDE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9E36-79EF-4237-93BF-0CF186F6E33A}" type="datetime1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Aravind and Priyan 1100104  1100136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002C-3533-48FC-9A1E-86304DBDE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497A-6E57-407E-BE87-841323B2FE02}" type="datetime1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Aravind and Priyan 1100104  1100136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002C-3533-48FC-9A1E-86304DBDE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8D97-4819-404C-A063-A030539FB0C1}" type="datetime1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Aravind and Priyan 1100104  1100136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002C-3533-48FC-9A1E-86304DBDE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0D97-9F25-4A37-967B-46F3EAFFD978}" type="datetime1">
              <a:rPr lang="en-US" smtClean="0"/>
              <a:t>4/30/2014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Aravind and Priyan 1100104  1100136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002C-3533-48FC-9A1E-86304DBDE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642E-DD81-4AD6-908D-BA6ADAB79FB6}" type="datetime1">
              <a:rPr lang="en-US" smtClean="0"/>
              <a:t>4/30/2014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Aravind and Priyan 1100104  1100136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002C-3533-48FC-9A1E-86304DBDE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6A84-D91A-4300-992D-0E27F0E054B9}" type="datetime1">
              <a:rPr lang="en-US" smtClean="0"/>
              <a:t>4/30/2014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Aravind and Priyan 1100104  1100136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002C-3533-48FC-9A1E-86304DBDE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2050-FD01-4AEB-9F9F-BCC439F4B83B}" type="datetime1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Aravind and Priyan 1100104  1100136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002C-3533-48FC-9A1E-86304DBDE8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1DC-3640-41BC-AB1E-27194C565242}" type="datetime1">
              <a:rPr lang="en-US" smtClean="0"/>
              <a:t>4/30/2014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9D002C-3533-48FC-9A1E-86304DBDE8C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Prepared by Aravind and Priyan 1100104  1100136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69D002C-3533-48FC-9A1E-86304DBDE8C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Prepared by Aravind and Priyan 1100104  1100136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8AEA25A-C933-406F-96F8-66F1CDB71E73}" type="datetime1">
              <a:rPr lang="en-US" smtClean="0"/>
              <a:t>4/30/2014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XML Parser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Minor Project on Compiler Techniques –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6367710" y="2829560"/>
            <a:ext cx="4805681" cy="365760"/>
          </a:xfrm>
        </p:spPr>
        <p:txBody>
          <a:bodyPr/>
          <a:lstStyle/>
          <a:p>
            <a:pPr algn="l"/>
            <a:r>
              <a:rPr lang="en-US" dirty="0" smtClean="0"/>
              <a:t>Prepared by Aravind and </a:t>
            </a:r>
            <a:r>
              <a:rPr lang="en-US" dirty="0" smtClean="0"/>
              <a:t>Priyan	1100104 	1100136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2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just checked for ‘Well Formed’ XML syntax in our parser (well formed is XML with correct syntax). We can also include </a:t>
            </a:r>
            <a:r>
              <a:rPr lang="en-US" b="1" dirty="0" smtClean="0"/>
              <a:t>support for XML</a:t>
            </a:r>
            <a:r>
              <a:rPr lang="en-US" dirty="0" smtClean="0"/>
              <a:t> </a:t>
            </a:r>
            <a:r>
              <a:rPr lang="en-US" b="1" dirty="0" smtClean="0"/>
              <a:t>DTD, </a:t>
            </a:r>
            <a:r>
              <a:rPr lang="en-US" dirty="0" smtClean="0"/>
              <a:t>which defines a schema for a particular XML problem. Where the code would take a well formed DTD as input and will generate a Lex and Bison file which when compiled will become a parser for the particular schema provided in the DTD.</a:t>
            </a:r>
          </a:p>
          <a:p>
            <a:r>
              <a:rPr lang="en-US" dirty="0" smtClean="0"/>
              <a:t>We could include </a:t>
            </a:r>
            <a:r>
              <a:rPr lang="en-US" b="1" dirty="0" smtClean="0"/>
              <a:t>semantic analysis</a:t>
            </a:r>
            <a:r>
              <a:rPr lang="en-US" dirty="0" smtClean="0"/>
              <a:t> with the parser to check for the validity of the data in the given XML code.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Aravind and Priyan 1100104  1100136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9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Aravind and Priyan 1100104  1100136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95600" y="2967335"/>
            <a:ext cx="2850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Prepared By:	</a:t>
            </a:r>
          </a:p>
          <a:p>
            <a:r>
              <a:rPr lang="en-US" dirty="0" smtClean="0"/>
              <a:t>Aravind Sagar	1100104</a:t>
            </a:r>
          </a:p>
          <a:p>
            <a:r>
              <a:rPr lang="en-US" dirty="0" smtClean="0"/>
              <a:t>Priyan V		1100136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8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a basic XML Parser which consists of Lexical analysis  and Syntax Analysis phases.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Aravind and Priyan 1100104  1100136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3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XML?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: eXtensible Markup Language.</a:t>
            </a:r>
          </a:p>
          <a:p>
            <a:r>
              <a:rPr lang="en-US" dirty="0" smtClean="0"/>
              <a:t>Is a markup language much like HTML.</a:t>
            </a:r>
          </a:p>
          <a:p>
            <a:r>
              <a:rPr lang="en-US" dirty="0" smtClean="0"/>
              <a:t>XML was designed to carry data.</a:t>
            </a:r>
          </a:p>
          <a:p>
            <a:r>
              <a:rPr lang="en-US" dirty="0" smtClean="0"/>
              <a:t>XML is designed to be self-descriptive.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Aravind and Priyan 1100104  1100136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5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XML isn’t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was designed to carry data, not display them.</a:t>
            </a:r>
          </a:p>
          <a:p>
            <a:r>
              <a:rPr lang="en-US" dirty="0" smtClean="0"/>
              <a:t>Tags are not predefined, programmer should define own tags.</a:t>
            </a:r>
          </a:p>
          <a:p>
            <a:r>
              <a:rPr lang="en-US" dirty="0" smtClean="0"/>
              <a:t>XML doesn’t do anything, it just gives a structure to the data so it can be transported and stored easily, and queried if required.</a:t>
            </a:r>
          </a:p>
          <a:p>
            <a:r>
              <a:rPr lang="en-US" dirty="0" smtClean="0"/>
              <a:t>XML is not a replacement for HTML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Aravind and Priyan 1100104  1100136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6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chose this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is a software and hardware independent tool.</a:t>
            </a:r>
          </a:p>
          <a:p>
            <a:r>
              <a:rPr lang="en-US" dirty="0" smtClean="0"/>
              <a:t>Its importance has been increasing rapidly ever since its inception</a:t>
            </a:r>
          </a:p>
          <a:p>
            <a:r>
              <a:rPr lang="en-US" dirty="0" smtClean="0"/>
              <a:t>It is used to create new Internet Languages like XHTML, RSS etc.</a:t>
            </a:r>
          </a:p>
          <a:p>
            <a:r>
              <a:rPr lang="en-US" dirty="0" smtClean="0"/>
              <a:t>Its both human and machine readable.</a:t>
            </a:r>
          </a:p>
          <a:p>
            <a:r>
              <a:rPr lang="en-US" dirty="0" smtClean="0"/>
              <a:t>Has a well defined syntax structure, helps in creating efficient parsers.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Aravind and Priyan 1100104  1100136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9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</a:t>
            </a:r>
            <a:r>
              <a:rPr lang="en-US" dirty="0" smtClean="0"/>
              <a:t>we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Lexical Analyzer covers (Identifying tokens)</a:t>
            </a:r>
          </a:p>
          <a:p>
            <a:pPr lvl="1"/>
            <a:r>
              <a:rPr lang="en-US" dirty="0" smtClean="0"/>
              <a:t>Document type declaration</a:t>
            </a:r>
          </a:p>
          <a:p>
            <a:pPr lvl="1"/>
            <a:r>
              <a:rPr lang="en-US" dirty="0" smtClean="0"/>
              <a:t>XML Root Tag</a:t>
            </a:r>
          </a:p>
          <a:p>
            <a:pPr lvl="1"/>
            <a:r>
              <a:rPr lang="en-US" dirty="0" smtClean="0"/>
              <a:t>Other XML Tags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Values for attributes</a:t>
            </a:r>
          </a:p>
          <a:p>
            <a:pPr lvl="1"/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Entity References</a:t>
            </a:r>
          </a:p>
          <a:p>
            <a:pPr lvl="1"/>
            <a:r>
              <a:rPr lang="en-US" dirty="0" smtClean="0"/>
              <a:t>Check for proper naming rules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Aravind and Priyan 1100104  1100136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0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</a:t>
            </a:r>
            <a:r>
              <a:rPr lang="en-US" dirty="0" smtClean="0"/>
              <a:t>we</a:t>
            </a:r>
            <a:r>
              <a:rPr lang="en-US" dirty="0" smtClean="0"/>
              <a:t>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Analysis covers (Check for well formed XML)</a:t>
            </a:r>
          </a:p>
          <a:p>
            <a:pPr lvl="1"/>
            <a:r>
              <a:rPr lang="en-US" dirty="0" smtClean="0"/>
              <a:t>Proper closing of tags</a:t>
            </a:r>
          </a:p>
          <a:p>
            <a:pPr lvl="1"/>
            <a:r>
              <a:rPr lang="en-US" dirty="0" smtClean="0"/>
              <a:t>Proper nesting of tags</a:t>
            </a:r>
          </a:p>
          <a:p>
            <a:pPr lvl="1"/>
            <a:r>
              <a:rPr lang="en-US" dirty="0" smtClean="0"/>
              <a:t>Case sensitivity in tags</a:t>
            </a:r>
          </a:p>
          <a:p>
            <a:pPr lvl="1"/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Character encoding of the data</a:t>
            </a:r>
          </a:p>
          <a:p>
            <a:pPr lvl="1"/>
            <a:r>
              <a:rPr lang="en-US" dirty="0" smtClean="0"/>
              <a:t>Error detection with proper error </a:t>
            </a:r>
            <a:r>
              <a:rPr lang="en-US" dirty="0" smtClean="0"/>
              <a:t>messages including line number and column number </a:t>
            </a:r>
            <a:r>
              <a:rPr lang="en-US" dirty="0" smtClean="0"/>
              <a:t>to help in debugging the code if the syntax check fails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Multiple Error detection to help debug as many errors as possible in one go.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Aravind and Priyan 1100104  1100136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5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</a:t>
            </a:r>
            <a:r>
              <a:rPr lang="en-US" dirty="0" smtClean="0"/>
              <a:t>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Lex (flex): for Tokenizing (Lexical analysis)</a:t>
            </a:r>
          </a:p>
          <a:p>
            <a:pPr lvl="1"/>
            <a:r>
              <a:rPr lang="en-US" dirty="0" smtClean="0"/>
              <a:t>Uses pattern matching technique to find the lexemes (or tokens) based on the rules provided in the code.</a:t>
            </a:r>
          </a:p>
          <a:p>
            <a:endParaRPr lang="en-US" dirty="0"/>
          </a:p>
          <a:p>
            <a:r>
              <a:rPr lang="en-US" dirty="0" smtClean="0"/>
              <a:t>GNU Bison </a:t>
            </a:r>
            <a:r>
              <a:rPr lang="en-US" dirty="0" smtClean="0"/>
              <a:t>(ver. 3.0.2): </a:t>
            </a:r>
            <a:r>
              <a:rPr lang="en-US" dirty="0" smtClean="0"/>
              <a:t>for Parsing (Syntax analysis)</a:t>
            </a:r>
          </a:p>
          <a:p>
            <a:pPr lvl="1"/>
            <a:r>
              <a:rPr lang="en-US" dirty="0" smtClean="0"/>
              <a:t>It is a very commonly used general purpose parser generator that converts an context-free grammar to a deterministic LR parser employing LALR(1) parsing table.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Aravind and Priyan 1100104  1100136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7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we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has no predefined Tags, hence giving a general production rule becomes very tough.</a:t>
            </a:r>
          </a:p>
          <a:p>
            <a:r>
              <a:rPr lang="en-US" dirty="0" smtClean="0"/>
              <a:t>XML has no predefined format for internal structure of the data.</a:t>
            </a:r>
          </a:p>
          <a:p>
            <a:r>
              <a:rPr lang="en-US" dirty="0" smtClean="0"/>
              <a:t>The naming rules for the identifier is very flexible, leading to confusion between, tags, attributes and other XML elements.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Aravind and Priyan 1100104  1100136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1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535353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265</TotalTime>
  <Words>583</Words>
  <Application>Microsoft Office PowerPoint</Application>
  <PresentationFormat>On-screen Show (4:3)</PresentationFormat>
  <Paragraphs>67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XML Parser</vt:lpstr>
      <vt:lpstr>Objective</vt:lpstr>
      <vt:lpstr>What is XML?</vt:lpstr>
      <vt:lpstr>What XML isn’t</vt:lpstr>
      <vt:lpstr>Why we chose this project?</vt:lpstr>
      <vt:lpstr>Things we covered</vt:lpstr>
      <vt:lpstr>Things we covered</vt:lpstr>
      <vt:lpstr>Tools used</vt:lpstr>
      <vt:lpstr>Challenges we faced</vt:lpstr>
      <vt:lpstr>Future Improvements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C-Compiler</dc:title>
  <dc:creator>PV</dc:creator>
  <cp:lastModifiedBy>PV</cp:lastModifiedBy>
  <cp:revision>23</cp:revision>
  <dcterms:created xsi:type="dcterms:W3CDTF">2014-03-30T13:39:55Z</dcterms:created>
  <dcterms:modified xsi:type="dcterms:W3CDTF">2014-04-30T16:50:52Z</dcterms:modified>
</cp:coreProperties>
</file>