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38E3F8-A7E7-483B-BF13-C091481C8C0C}" v="88" dt="2019-11-21T19:33:59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0B9D-0193-46C4-95D2-B68BDD63C6EC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57FB-E163-4E82-A8D4-61354F0E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72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0B9D-0193-46C4-95D2-B68BDD63C6EC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57FB-E163-4E82-A8D4-61354F0E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88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0B9D-0193-46C4-95D2-B68BDD63C6EC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57FB-E163-4E82-A8D4-61354F0E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60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0B9D-0193-46C4-95D2-B68BDD63C6EC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57FB-E163-4E82-A8D4-61354F0E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27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0B9D-0193-46C4-95D2-B68BDD63C6EC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57FB-E163-4E82-A8D4-61354F0E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08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0B9D-0193-46C4-95D2-B68BDD63C6EC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57FB-E163-4E82-A8D4-61354F0E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07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0B9D-0193-46C4-95D2-B68BDD63C6EC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57FB-E163-4E82-A8D4-61354F0E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20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0B9D-0193-46C4-95D2-B68BDD63C6EC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57FB-E163-4E82-A8D4-61354F0E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74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0B9D-0193-46C4-95D2-B68BDD63C6EC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57FB-E163-4E82-A8D4-61354F0E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87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0B9D-0193-46C4-95D2-B68BDD63C6EC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57FB-E163-4E82-A8D4-61354F0E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37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0B9D-0193-46C4-95D2-B68BDD63C6EC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57FB-E163-4E82-A8D4-61354F0E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A0B9D-0193-46C4-95D2-B68BDD63C6EC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357FB-E163-4E82-A8D4-61354F0E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5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6" t="1227" r="6392" b="5817"/>
          <a:stretch/>
        </p:blipFill>
        <p:spPr>
          <a:xfrm>
            <a:off x="4775926" y="242053"/>
            <a:ext cx="7413721" cy="62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8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PLAYER PROFILE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614" y="325559"/>
            <a:ext cx="3660125" cy="617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0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62" y="4857"/>
            <a:ext cx="2383698" cy="67563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2BBDD8-8D49-4D88-8935-FBC3DCA33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314" y="2"/>
            <a:ext cx="7556686" cy="6857998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8781" y="620720"/>
            <a:ext cx="6157545" cy="5523515"/>
          </a:xfrm>
        </p:spPr>
        <p:txBody>
          <a:bodyPr>
            <a:normAutofit/>
          </a:bodyPr>
          <a:lstStyle/>
          <a:p>
            <a:r>
              <a:rPr lang="en-IN" sz="6000"/>
              <a:t>ARCHIVES</a:t>
            </a:r>
          </a:p>
        </p:txBody>
      </p:sp>
    </p:spTree>
    <p:extLst>
      <p:ext uri="{BB962C8B-B14F-4D97-AF65-F5344CB8AC3E}">
        <p14:creationId xmlns:p14="http://schemas.microsoft.com/office/powerpoint/2010/main" val="1619955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C4D48-8322-4592-AD74-EA91FC2A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Thankyou...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35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79" y="4857"/>
            <a:ext cx="2605068" cy="6850335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732BBDD8-8D49-4D88-8935-FBC3DCA33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314" y="2"/>
            <a:ext cx="7556686" cy="6857998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8781" y="620720"/>
            <a:ext cx="6157545" cy="5523515"/>
          </a:xfrm>
        </p:spPr>
        <p:txBody>
          <a:bodyPr>
            <a:normAutofit/>
          </a:bodyPr>
          <a:lstStyle/>
          <a:p>
            <a:r>
              <a:rPr lang="en-IN" sz="60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70768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SCORECARD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6" t="1517" r="10130" b="4600"/>
          <a:stretch/>
        </p:blipFill>
        <p:spPr>
          <a:xfrm>
            <a:off x="6174735" y="262929"/>
            <a:ext cx="3634896" cy="632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8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STREAMING PAGE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872" y="325559"/>
            <a:ext cx="3643226" cy="617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6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FANTASY LEAGUE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283" y="1970"/>
            <a:ext cx="2590924" cy="675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6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PRICE LAYOUT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905" y="325558"/>
            <a:ext cx="4031868" cy="61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6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CUSTOMIZE TEAM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50" y="325559"/>
            <a:ext cx="4336570" cy="617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3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GLOBAL CHAT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1"/>
          <a:stretch/>
        </p:blipFill>
        <p:spPr>
          <a:xfrm>
            <a:off x="6696849" y="325559"/>
            <a:ext cx="3843271" cy="617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9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88" y="4857"/>
            <a:ext cx="2030639" cy="68398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2BBDD8-8D49-4D88-8935-FBC3DCA33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314" y="2"/>
            <a:ext cx="7556686" cy="6857998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8781" y="620720"/>
            <a:ext cx="6157545" cy="5523515"/>
          </a:xfrm>
        </p:spPr>
        <p:txBody>
          <a:bodyPr>
            <a:normAutofit/>
          </a:bodyPr>
          <a:lstStyle/>
          <a:p>
            <a:r>
              <a:rPr lang="en-IN" sz="6000"/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4144388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LOGIN</vt:lpstr>
      <vt:lpstr>HOME</vt:lpstr>
      <vt:lpstr>SCORECARD</vt:lpstr>
      <vt:lpstr>STREAMING PAGE</vt:lpstr>
      <vt:lpstr>FANTASY LEAGUE</vt:lpstr>
      <vt:lpstr>PRICE LAYOUT</vt:lpstr>
      <vt:lpstr>CUSTOMIZE TEAM</vt:lpstr>
      <vt:lpstr>GLOBAL CHAT</vt:lpstr>
      <vt:lpstr>SETTINGS</vt:lpstr>
      <vt:lpstr>PLAYER PROFILE</vt:lpstr>
      <vt:lpstr>ARCHIVES</vt:lpstr>
      <vt:lpstr>Thankyou...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66</cp:revision>
  <dcterms:created xsi:type="dcterms:W3CDTF">2019-11-21T18:56:32Z</dcterms:created>
  <dcterms:modified xsi:type="dcterms:W3CDTF">2019-11-21T19:34:15Z</dcterms:modified>
</cp:coreProperties>
</file>