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9A1D2-A26D-41C2-BB47-C59D75E7019C}" v="10" dt="2019-11-21T19:39:11.613"/>
    <p1510:client id="{7D745FDC-6E4E-4BC7-80EE-CB0245168940}" v="34" dt="2019-11-22T17:52:32.611"/>
    <p1510:client id="{C7D5430F-E030-406E-8C6E-2E019469C7F1}" v="2608" dt="2019-11-21T18:25:4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EA5A3-3CA1-4B61-9581-E912EACC029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7D74BB-C05B-4FEE-8F10-3E507589F65B}">
      <dgm:prSet/>
      <dgm:spPr/>
      <dgm:t>
        <a:bodyPr/>
        <a:lstStyle/>
        <a:p>
          <a:r>
            <a:rPr lang="en-US"/>
            <a:t>Live score, match updates</a:t>
          </a:r>
        </a:p>
      </dgm:t>
    </dgm:pt>
    <dgm:pt modelId="{C8877278-5F7A-4457-9216-7CCA79984591}" type="parTrans" cxnId="{738FCAB0-054B-4685-A4DD-A8B54D1B2AB6}">
      <dgm:prSet/>
      <dgm:spPr/>
      <dgm:t>
        <a:bodyPr/>
        <a:lstStyle/>
        <a:p>
          <a:endParaRPr lang="en-US"/>
        </a:p>
      </dgm:t>
    </dgm:pt>
    <dgm:pt modelId="{7838AECE-2877-428D-8457-33BD7A828B3A}" type="sibTrans" cxnId="{738FCAB0-054B-4685-A4DD-A8B54D1B2AB6}">
      <dgm:prSet/>
      <dgm:spPr/>
      <dgm:t>
        <a:bodyPr/>
        <a:lstStyle/>
        <a:p>
          <a:endParaRPr lang="en-US"/>
        </a:p>
      </dgm:t>
    </dgm:pt>
    <dgm:pt modelId="{2C71822F-B8C2-4708-B49A-E57E409B0BF3}">
      <dgm:prSet/>
      <dgm:spPr/>
      <dgm:t>
        <a:bodyPr/>
        <a:lstStyle/>
        <a:p>
          <a:r>
            <a:rPr lang="en-US"/>
            <a:t>Relevant notifications for upcoming events</a:t>
          </a:r>
        </a:p>
      </dgm:t>
    </dgm:pt>
    <dgm:pt modelId="{C751362D-FB53-4015-9E49-BFD9A561EAEA}" type="parTrans" cxnId="{2076BC46-EE30-44EB-BC2A-C3215A8E35B1}">
      <dgm:prSet/>
      <dgm:spPr/>
      <dgm:t>
        <a:bodyPr/>
        <a:lstStyle/>
        <a:p>
          <a:endParaRPr lang="en-US"/>
        </a:p>
      </dgm:t>
    </dgm:pt>
    <dgm:pt modelId="{70205DE6-454E-4075-B12E-10C9198FA43A}" type="sibTrans" cxnId="{2076BC46-EE30-44EB-BC2A-C3215A8E35B1}">
      <dgm:prSet/>
      <dgm:spPr/>
      <dgm:t>
        <a:bodyPr/>
        <a:lstStyle/>
        <a:p>
          <a:endParaRPr lang="en-US"/>
        </a:p>
      </dgm:t>
    </dgm:pt>
    <dgm:pt modelId="{72A14E85-C837-4916-88A2-044402F4F586}">
      <dgm:prSet/>
      <dgm:spPr/>
      <dgm:t>
        <a:bodyPr/>
        <a:lstStyle/>
        <a:p>
          <a:r>
            <a:rPr lang="en-US"/>
            <a:t>Special content for major tournaments</a:t>
          </a:r>
        </a:p>
      </dgm:t>
    </dgm:pt>
    <dgm:pt modelId="{E4B6FD22-AC51-4CE4-B0B7-CBA0E585AC03}" type="parTrans" cxnId="{27C73FEB-8517-4380-B2E1-E5F06F60EDB3}">
      <dgm:prSet/>
      <dgm:spPr/>
      <dgm:t>
        <a:bodyPr/>
        <a:lstStyle/>
        <a:p>
          <a:endParaRPr lang="en-US"/>
        </a:p>
      </dgm:t>
    </dgm:pt>
    <dgm:pt modelId="{D299AFE6-5144-4CAB-8E9E-B10FF6E1D570}" type="sibTrans" cxnId="{27C73FEB-8517-4380-B2E1-E5F06F60EDB3}">
      <dgm:prSet/>
      <dgm:spPr/>
      <dgm:t>
        <a:bodyPr/>
        <a:lstStyle/>
        <a:p>
          <a:endParaRPr lang="en-US"/>
        </a:p>
      </dgm:t>
    </dgm:pt>
    <dgm:pt modelId="{35B09E38-26DF-4DBB-A040-A550C5E20E92}">
      <dgm:prSet/>
      <dgm:spPr/>
      <dgm:t>
        <a:bodyPr/>
        <a:lstStyle/>
        <a:p>
          <a:r>
            <a:rPr lang="en-US"/>
            <a:t>Highlights of games</a:t>
          </a:r>
        </a:p>
      </dgm:t>
    </dgm:pt>
    <dgm:pt modelId="{6B1D2877-27BE-4A80-85C9-37FEA5F48636}" type="parTrans" cxnId="{6000F8D3-7C1D-4DC6-B1C4-6E8575FB1853}">
      <dgm:prSet/>
      <dgm:spPr/>
      <dgm:t>
        <a:bodyPr/>
        <a:lstStyle/>
        <a:p>
          <a:endParaRPr lang="en-US"/>
        </a:p>
      </dgm:t>
    </dgm:pt>
    <dgm:pt modelId="{F11D78BC-B5F4-4159-B193-B726D724C4F3}" type="sibTrans" cxnId="{6000F8D3-7C1D-4DC6-B1C4-6E8575FB1853}">
      <dgm:prSet/>
      <dgm:spPr/>
      <dgm:t>
        <a:bodyPr/>
        <a:lstStyle/>
        <a:p>
          <a:endParaRPr lang="en-US"/>
        </a:p>
      </dgm:t>
    </dgm:pt>
    <dgm:pt modelId="{6AB616F8-CF4A-49ED-BBC2-929347027235}">
      <dgm:prSet/>
      <dgm:spPr/>
      <dgm:t>
        <a:bodyPr/>
        <a:lstStyle/>
        <a:p>
          <a:r>
            <a:rPr lang="en-US"/>
            <a:t>Checking for seat availability </a:t>
          </a:r>
        </a:p>
      </dgm:t>
    </dgm:pt>
    <dgm:pt modelId="{22B82D87-BD68-4E35-ADBA-082F8FECA3E6}" type="parTrans" cxnId="{FF5A8DB9-0D5A-45EB-B317-1929E491F859}">
      <dgm:prSet/>
      <dgm:spPr/>
      <dgm:t>
        <a:bodyPr/>
        <a:lstStyle/>
        <a:p>
          <a:endParaRPr lang="en-US"/>
        </a:p>
      </dgm:t>
    </dgm:pt>
    <dgm:pt modelId="{B3772E20-F65F-47D2-9B53-8F4BC6450CC9}" type="sibTrans" cxnId="{FF5A8DB9-0D5A-45EB-B317-1929E491F859}">
      <dgm:prSet/>
      <dgm:spPr/>
      <dgm:t>
        <a:bodyPr/>
        <a:lstStyle/>
        <a:p>
          <a:endParaRPr lang="en-US"/>
        </a:p>
      </dgm:t>
    </dgm:pt>
    <dgm:pt modelId="{6B951356-23D1-417D-8F9D-0FD6ACB0315D}">
      <dgm:prSet/>
      <dgm:spPr/>
      <dgm:t>
        <a:bodyPr/>
        <a:lstStyle/>
        <a:p>
          <a:r>
            <a:rPr lang="en-US"/>
            <a:t>Stats &amp; news </a:t>
          </a:r>
        </a:p>
      </dgm:t>
    </dgm:pt>
    <dgm:pt modelId="{C092E676-92FB-40BB-A7CF-EA025456329E}" type="parTrans" cxnId="{E9E5C780-5A2B-42C6-87E5-24A8342B6D0A}">
      <dgm:prSet/>
      <dgm:spPr/>
      <dgm:t>
        <a:bodyPr/>
        <a:lstStyle/>
        <a:p>
          <a:endParaRPr lang="en-US"/>
        </a:p>
      </dgm:t>
    </dgm:pt>
    <dgm:pt modelId="{4E1A3EEC-3A86-47C3-9C34-5CAF9AE94B27}" type="sibTrans" cxnId="{E9E5C780-5A2B-42C6-87E5-24A8342B6D0A}">
      <dgm:prSet/>
      <dgm:spPr/>
      <dgm:t>
        <a:bodyPr/>
        <a:lstStyle/>
        <a:p>
          <a:endParaRPr lang="en-US"/>
        </a:p>
      </dgm:t>
    </dgm:pt>
    <dgm:pt modelId="{00BB157A-C45E-47AF-B41F-8AC09E9F28BF}">
      <dgm:prSet/>
      <dgm:spPr/>
      <dgm:t>
        <a:bodyPr/>
        <a:lstStyle/>
        <a:p>
          <a:r>
            <a:rPr lang="en-US"/>
            <a:t>Player profiles frequently updated</a:t>
          </a:r>
        </a:p>
      </dgm:t>
    </dgm:pt>
    <dgm:pt modelId="{762B4660-3284-4142-89F3-40406DE1F89F}" type="parTrans" cxnId="{60730E14-AFD4-4ECC-BD84-8F4F171E71C4}">
      <dgm:prSet/>
      <dgm:spPr/>
      <dgm:t>
        <a:bodyPr/>
        <a:lstStyle/>
        <a:p>
          <a:endParaRPr lang="en-US"/>
        </a:p>
      </dgm:t>
    </dgm:pt>
    <dgm:pt modelId="{C9E08E68-15DA-4BE5-A488-7228C4E95107}" type="sibTrans" cxnId="{60730E14-AFD4-4ECC-BD84-8F4F171E71C4}">
      <dgm:prSet/>
      <dgm:spPr/>
      <dgm:t>
        <a:bodyPr/>
        <a:lstStyle/>
        <a:p>
          <a:endParaRPr lang="en-US"/>
        </a:p>
      </dgm:t>
    </dgm:pt>
    <dgm:pt modelId="{01774CF3-CED9-46F4-8E03-942132CAF06D}">
      <dgm:prSet/>
      <dgm:spPr/>
      <dgm:t>
        <a:bodyPr/>
        <a:lstStyle/>
        <a:p>
          <a:r>
            <a:rPr lang="en-US"/>
            <a:t>Scores of multiple simultaneously running games</a:t>
          </a:r>
        </a:p>
      </dgm:t>
    </dgm:pt>
    <dgm:pt modelId="{290DD1F7-CFCE-4BF7-893A-075CEFCF49DC}" type="parTrans" cxnId="{3A11D9AD-D79A-4755-87B2-693AC21DF05D}">
      <dgm:prSet/>
      <dgm:spPr/>
      <dgm:t>
        <a:bodyPr/>
        <a:lstStyle/>
        <a:p>
          <a:endParaRPr lang="en-US"/>
        </a:p>
      </dgm:t>
    </dgm:pt>
    <dgm:pt modelId="{F7018355-BD69-46FF-AFE7-86CFB2C8209C}" type="sibTrans" cxnId="{3A11D9AD-D79A-4755-87B2-693AC21DF05D}">
      <dgm:prSet/>
      <dgm:spPr/>
      <dgm:t>
        <a:bodyPr/>
        <a:lstStyle/>
        <a:p>
          <a:endParaRPr lang="en-US"/>
        </a:p>
      </dgm:t>
    </dgm:pt>
    <dgm:pt modelId="{883B007A-E588-4614-8C46-A9BFBB6A4AC5}">
      <dgm:prSet/>
      <dgm:spPr/>
      <dgm:t>
        <a:bodyPr/>
        <a:lstStyle/>
        <a:p>
          <a:r>
            <a:rPr lang="en-US"/>
            <a:t>Quick access from widgets</a:t>
          </a:r>
        </a:p>
      </dgm:t>
    </dgm:pt>
    <dgm:pt modelId="{35CCC02B-7077-410C-AFCE-067B40727B8E}" type="parTrans" cxnId="{1D977499-087D-43A9-939A-41B9192C0502}">
      <dgm:prSet/>
      <dgm:spPr/>
      <dgm:t>
        <a:bodyPr/>
        <a:lstStyle/>
        <a:p>
          <a:endParaRPr lang="en-US"/>
        </a:p>
      </dgm:t>
    </dgm:pt>
    <dgm:pt modelId="{35BEA9E2-E180-47C9-A61A-742864F80087}" type="sibTrans" cxnId="{1D977499-087D-43A9-939A-41B9192C0502}">
      <dgm:prSet/>
      <dgm:spPr/>
      <dgm:t>
        <a:bodyPr/>
        <a:lstStyle/>
        <a:p>
          <a:endParaRPr lang="en-US"/>
        </a:p>
      </dgm:t>
    </dgm:pt>
    <dgm:pt modelId="{6FE748E6-35BC-4D7E-A5B3-06EEBFAC6D11}">
      <dgm:prSet/>
      <dgm:spPr/>
      <dgm:t>
        <a:bodyPr/>
        <a:lstStyle/>
        <a:p>
          <a:r>
            <a:rPr lang="en-US"/>
            <a:t>Fantasy cricket league</a:t>
          </a:r>
        </a:p>
      </dgm:t>
    </dgm:pt>
    <dgm:pt modelId="{140C68E8-0B3D-4CA8-AC9B-CFE0BB2372A0}" type="parTrans" cxnId="{9F4B66C5-6A88-40E5-9E90-D3F1F761B2B2}">
      <dgm:prSet/>
      <dgm:spPr/>
      <dgm:t>
        <a:bodyPr/>
        <a:lstStyle/>
        <a:p>
          <a:endParaRPr lang="en-US"/>
        </a:p>
      </dgm:t>
    </dgm:pt>
    <dgm:pt modelId="{04F75E52-1A6C-4883-BD54-106B4AB4D559}" type="sibTrans" cxnId="{9F4B66C5-6A88-40E5-9E90-D3F1F761B2B2}">
      <dgm:prSet/>
      <dgm:spPr/>
      <dgm:t>
        <a:bodyPr/>
        <a:lstStyle/>
        <a:p>
          <a:endParaRPr lang="en-US"/>
        </a:p>
      </dgm:t>
    </dgm:pt>
    <dgm:pt modelId="{C1D22EA1-2E6F-4276-930F-A78E315D03D5}">
      <dgm:prSet/>
      <dgm:spPr/>
      <dgm:t>
        <a:bodyPr/>
        <a:lstStyle/>
        <a:p>
          <a:r>
            <a:rPr lang="en-US"/>
            <a:t>Users can give their  comments during the game</a:t>
          </a:r>
        </a:p>
      </dgm:t>
    </dgm:pt>
    <dgm:pt modelId="{C37E872A-B1AD-4DB8-8A8B-91D693343901}" type="parTrans" cxnId="{BE3D0B00-06BB-4A70-B943-9C8DC959C5AE}">
      <dgm:prSet/>
      <dgm:spPr/>
      <dgm:t>
        <a:bodyPr/>
        <a:lstStyle/>
        <a:p>
          <a:endParaRPr lang="en-US"/>
        </a:p>
      </dgm:t>
    </dgm:pt>
    <dgm:pt modelId="{00470126-DA5D-43C1-83DF-3C6DCE256DA0}" type="sibTrans" cxnId="{BE3D0B00-06BB-4A70-B943-9C8DC959C5AE}">
      <dgm:prSet/>
      <dgm:spPr/>
      <dgm:t>
        <a:bodyPr/>
        <a:lstStyle/>
        <a:p>
          <a:endParaRPr lang="en-US"/>
        </a:p>
      </dgm:t>
    </dgm:pt>
    <dgm:pt modelId="{D06A24A5-5300-4EDC-99EC-B2FE1482D7E7}">
      <dgm:prSet/>
      <dgm:spPr/>
      <dgm:t>
        <a:bodyPr/>
        <a:lstStyle/>
        <a:p>
          <a:r>
            <a:rPr lang="en-US"/>
            <a:t>Live streaming of sports </a:t>
          </a:r>
        </a:p>
      </dgm:t>
    </dgm:pt>
    <dgm:pt modelId="{321AC7A1-DED5-4EA7-AE40-85B7FD29D7B5}" type="parTrans" cxnId="{92DBE919-FDEA-479F-BAFA-047725008E66}">
      <dgm:prSet/>
      <dgm:spPr/>
      <dgm:t>
        <a:bodyPr/>
        <a:lstStyle/>
        <a:p>
          <a:endParaRPr lang="en-US"/>
        </a:p>
      </dgm:t>
    </dgm:pt>
    <dgm:pt modelId="{C08AC738-993E-488E-B41E-7952E23DC8B7}" type="sibTrans" cxnId="{92DBE919-FDEA-479F-BAFA-047725008E66}">
      <dgm:prSet/>
      <dgm:spPr/>
      <dgm:t>
        <a:bodyPr/>
        <a:lstStyle/>
        <a:p>
          <a:endParaRPr lang="en-US"/>
        </a:p>
      </dgm:t>
    </dgm:pt>
    <dgm:pt modelId="{C07B8469-50A7-4C3D-B1B4-2C90DC297877}">
      <dgm:prSet/>
      <dgm:spPr/>
      <dgm:t>
        <a:bodyPr/>
        <a:lstStyle/>
        <a:p>
          <a:r>
            <a:rPr lang="en-US"/>
            <a:t>Short delay between real time match and scorecards</a:t>
          </a:r>
        </a:p>
      </dgm:t>
    </dgm:pt>
    <dgm:pt modelId="{69EA059E-BA3A-4054-9060-7F46A7752A0A}" type="parTrans" cxnId="{750C59B0-BAB0-4DBD-AC7F-C43B6373C16F}">
      <dgm:prSet/>
      <dgm:spPr/>
      <dgm:t>
        <a:bodyPr/>
        <a:lstStyle/>
        <a:p>
          <a:endParaRPr lang="en-US"/>
        </a:p>
      </dgm:t>
    </dgm:pt>
    <dgm:pt modelId="{62D8A472-07B1-4EE6-B44B-7C4B294978BD}" type="sibTrans" cxnId="{750C59B0-BAB0-4DBD-AC7F-C43B6373C16F}">
      <dgm:prSet/>
      <dgm:spPr/>
      <dgm:t>
        <a:bodyPr/>
        <a:lstStyle/>
        <a:p>
          <a:endParaRPr lang="en-US"/>
        </a:p>
      </dgm:t>
    </dgm:pt>
    <dgm:pt modelId="{FCC35D35-2FCE-4FE2-8E60-5C877A5C89BF}">
      <dgm:prSet/>
      <dgm:spPr/>
      <dgm:t>
        <a:bodyPr/>
        <a:lstStyle/>
        <a:p>
          <a:r>
            <a:rPr lang="en-US"/>
            <a:t>Provides fixtures for upcoming matches</a:t>
          </a:r>
        </a:p>
      </dgm:t>
    </dgm:pt>
    <dgm:pt modelId="{35AB9F77-2612-4430-AC8B-C254677FBEBD}" type="parTrans" cxnId="{6BAF3181-9DC2-4FAF-AD03-CD46EDD74CFA}">
      <dgm:prSet/>
      <dgm:spPr/>
      <dgm:t>
        <a:bodyPr/>
        <a:lstStyle/>
        <a:p>
          <a:endParaRPr lang="en-US"/>
        </a:p>
      </dgm:t>
    </dgm:pt>
    <dgm:pt modelId="{A680742F-BE2D-4E9C-8934-0250FD1C3D52}" type="sibTrans" cxnId="{6BAF3181-9DC2-4FAF-AD03-CD46EDD74CFA}">
      <dgm:prSet/>
      <dgm:spPr/>
      <dgm:t>
        <a:bodyPr/>
        <a:lstStyle/>
        <a:p>
          <a:endParaRPr lang="en-US"/>
        </a:p>
      </dgm:t>
    </dgm:pt>
    <dgm:pt modelId="{5B47A857-7DCB-46E5-8453-29701D40C68C}" type="pres">
      <dgm:prSet presAssocID="{92AEA5A3-3CA1-4B61-9581-E912EACC029E}" presName="diagram" presStyleCnt="0">
        <dgm:presLayoutVars>
          <dgm:dir/>
          <dgm:resizeHandles val="exact"/>
        </dgm:presLayoutVars>
      </dgm:prSet>
      <dgm:spPr/>
    </dgm:pt>
    <dgm:pt modelId="{A305FE6D-FC3E-41AB-B8A0-9ED53E39DD34}" type="pres">
      <dgm:prSet presAssocID="{767D74BB-C05B-4FEE-8F10-3E507589F65B}" presName="node" presStyleLbl="node1" presStyleIdx="0" presStyleCnt="14">
        <dgm:presLayoutVars>
          <dgm:bulletEnabled val="1"/>
        </dgm:presLayoutVars>
      </dgm:prSet>
      <dgm:spPr/>
    </dgm:pt>
    <dgm:pt modelId="{8F68DB7B-F8BC-4959-80E6-F16783739EC2}" type="pres">
      <dgm:prSet presAssocID="{7838AECE-2877-428D-8457-33BD7A828B3A}" presName="sibTrans" presStyleCnt="0"/>
      <dgm:spPr/>
    </dgm:pt>
    <dgm:pt modelId="{62B6CAF2-678B-4C2A-8D70-985D67692AA9}" type="pres">
      <dgm:prSet presAssocID="{2C71822F-B8C2-4708-B49A-E57E409B0BF3}" presName="node" presStyleLbl="node1" presStyleIdx="1" presStyleCnt="14">
        <dgm:presLayoutVars>
          <dgm:bulletEnabled val="1"/>
        </dgm:presLayoutVars>
      </dgm:prSet>
      <dgm:spPr/>
    </dgm:pt>
    <dgm:pt modelId="{A85AA2C5-7C19-4255-AE8A-7056A2C88C76}" type="pres">
      <dgm:prSet presAssocID="{70205DE6-454E-4075-B12E-10C9198FA43A}" presName="sibTrans" presStyleCnt="0"/>
      <dgm:spPr/>
    </dgm:pt>
    <dgm:pt modelId="{C37107D6-9292-4804-AF36-EE7AC7604E4F}" type="pres">
      <dgm:prSet presAssocID="{72A14E85-C837-4916-88A2-044402F4F586}" presName="node" presStyleLbl="node1" presStyleIdx="2" presStyleCnt="14">
        <dgm:presLayoutVars>
          <dgm:bulletEnabled val="1"/>
        </dgm:presLayoutVars>
      </dgm:prSet>
      <dgm:spPr/>
    </dgm:pt>
    <dgm:pt modelId="{0C32B3AF-D583-40F3-BF68-0A1ED1824D9E}" type="pres">
      <dgm:prSet presAssocID="{D299AFE6-5144-4CAB-8E9E-B10FF6E1D570}" presName="sibTrans" presStyleCnt="0"/>
      <dgm:spPr/>
    </dgm:pt>
    <dgm:pt modelId="{426D8308-B372-41A8-8A9A-713408879020}" type="pres">
      <dgm:prSet presAssocID="{35B09E38-26DF-4DBB-A040-A550C5E20E92}" presName="node" presStyleLbl="node1" presStyleIdx="3" presStyleCnt="14">
        <dgm:presLayoutVars>
          <dgm:bulletEnabled val="1"/>
        </dgm:presLayoutVars>
      </dgm:prSet>
      <dgm:spPr/>
    </dgm:pt>
    <dgm:pt modelId="{DEBDE91C-CFEB-4001-8413-A6A957C6EA8F}" type="pres">
      <dgm:prSet presAssocID="{F11D78BC-B5F4-4159-B193-B726D724C4F3}" presName="sibTrans" presStyleCnt="0"/>
      <dgm:spPr/>
    </dgm:pt>
    <dgm:pt modelId="{C02507CF-D10D-4301-80A5-C144F66C9219}" type="pres">
      <dgm:prSet presAssocID="{6AB616F8-CF4A-49ED-BBC2-929347027235}" presName="node" presStyleLbl="node1" presStyleIdx="4" presStyleCnt="14">
        <dgm:presLayoutVars>
          <dgm:bulletEnabled val="1"/>
        </dgm:presLayoutVars>
      </dgm:prSet>
      <dgm:spPr/>
    </dgm:pt>
    <dgm:pt modelId="{57E0DA13-3DA9-48F8-BCA7-3CFB9F687FCE}" type="pres">
      <dgm:prSet presAssocID="{B3772E20-F65F-47D2-9B53-8F4BC6450CC9}" presName="sibTrans" presStyleCnt="0"/>
      <dgm:spPr/>
    </dgm:pt>
    <dgm:pt modelId="{FDBFE2E4-C2E0-4056-A1A6-E55BFC792866}" type="pres">
      <dgm:prSet presAssocID="{6B951356-23D1-417D-8F9D-0FD6ACB0315D}" presName="node" presStyleLbl="node1" presStyleIdx="5" presStyleCnt="14">
        <dgm:presLayoutVars>
          <dgm:bulletEnabled val="1"/>
        </dgm:presLayoutVars>
      </dgm:prSet>
      <dgm:spPr/>
    </dgm:pt>
    <dgm:pt modelId="{839AC82B-74EA-4F85-978B-51F045CADBCE}" type="pres">
      <dgm:prSet presAssocID="{4E1A3EEC-3A86-47C3-9C34-5CAF9AE94B27}" presName="sibTrans" presStyleCnt="0"/>
      <dgm:spPr/>
    </dgm:pt>
    <dgm:pt modelId="{7F63C221-E174-4B51-8BE6-4DEC299217EB}" type="pres">
      <dgm:prSet presAssocID="{00BB157A-C45E-47AF-B41F-8AC09E9F28BF}" presName="node" presStyleLbl="node1" presStyleIdx="6" presStyleCnt="14">
        <dgm:presLayoutVars>
          <dgm:bulletEnabled val="1"/>
        </dgm:presLayoutVars>
      </dgm:prSet>
      <dgm:spPr/>
    </dgm:pt>
    <dgm:pt modelId="{B2DA295B-F545-40F5-B461-04608418CED7}" type="pres">
      <dgm:prSet presAssocID="{C9E08E68-15DA-4BE5-A488-7228C4E95107}" presName="sibTrans" presStyleCnt="0"/>
      <dgm:spPr/>
    </dgm:pt>
    <dgm:pt modelId="{19EB2308-821C-464D-AF80-CE1D1698BAF0}" type="pres">
      <dgm:prSet presAssocID="{01774CF3-CED9-46F4-8E03-942132CAF06D}" presName="node" presStyleLbl="node1" presStyleIdx="7" presStyleCnt="14">
        <dgm:presLayoutVars>
          <dgm:bulletEnabled val="1"/>
        </dgm:presLayoutVars>
      </dgm:prSet>
      <dgm:spPr/>
    </dgm:pt>
    <dgm:pt modelId="{92FAC31D-61FD-4833-BE55-0A85EDC2E96A}" type="pres">
      <dgm:prSet presAssocID="{F7018355-BD69-46FF-AFE7-86CFB2C8209C}" presName="sibTrans" presStyleCnt="0"/>
      <dgm:spPr/>
    </dgm:pt>
    <dgm:pt modelId="{6AB957F6-E2FB-4BC8-8AF9-1D79FDB28DFE}" type="pres">
      <dgm:prSet presAssocID="{883B007A-E588-4614-8C46-A9BFBB6A4AC5}" presName="node" presStyleLbl="node1" presStyleIdx="8" presStyleCnt="14">
        <dgm:presLayoutVars>
          <dgm:bulletEnabled val="1"/>
        </dgm:presLayoutVars>
      </dgm:prSet>
      <dgm:spPr/>
    </dgm:pt>
    <dgm:pt modelId="{242275FA-1E05-48F4-94EB-B1E5214D25B7}" type="pres">
      <dgm:prSet presAssocID="{35BEA9E2-E180-47C9-A61A-742864F80087}" presName="sibTrans" presStyleCnt="0"/>
      <dgm:spPr/>
    </dgm:pt>
    <dgm:pt modelId="{248E3025-9375-4E0D-A2A5-C8880DF25423}" type="pres">
      <dgm:prSet presAssocID="{6FE748E6-35BC-4D7E-A5B3-06EEBFAC6D11}" presName="node" presStyleLbl="node1" presStyleIdx="9" presStyleCnt="14">
        <dgm:presLayoutVars>
          <dgm:bulletEnabled val="1"/>
        </dgm:presLayoutVars>
      </dgm:prSet>
      <dgm:spPr/>
    </dgm:pt>
    <dgm:pt modelId="{30795082-1CFD-469F-A71A-97EF98938C2B}" type="pres">
      <dgm:prSet presAssocID="{04F75E52-1A6C-4883-BD54-106B4AB4D559}" presName="sibTrans" presStyleCnt="0"/>
      <dgm:spPr/>
    </dgm:pt>
    <dgm:pt modelId="{D1403D58-6F50-460F-9F32-D760515A6C5B}" type="pres">
      <dgm:prSet presAssocID="{C1D22EA1-2E6F-4276-930F-A78E315D03D5}" presName="node" presStyleLbl="node1" presStyleIdx="10" presStyleCnt="14">
        <dgm:presLayoutVars>
          <dgm:bulletEnabled val="1"/>
        </dgm:presLayoutVars>
      </dgm:prSet>
      <dgm:spPr/>
    </dgm:pt>
    <dgm:pt modelId="{09D17EB0-C050-4DB0-A860-3CDEEFD1AB66}" type="pres">
      <dgm:prSet presAssocID="{00470126-DA5D-43C1-83DF-3C6DCE256DA0}" presName="sibTrans" presStyleCnt="0"/>
      <dgm:spPr/>
    </dgm:pt>
    <dgm:pt modelId="{874A4EB9-385F-44B1-8C37-562CD06BFAD8}" type="pres">
      <dgm:prSet presAssocID="{D06A24A5-5300-4EDC-99EC-B2FE1482D7E7}" presName="node" presStyleLbl="node1" presStyleIdx="11" presStyleCnt="14">
        <dgm:presLayoutVars>
          <dgm:bulletEnabled val="1"/>
        </dgm:presLayoutVars>
      </dgm:prSet>
      <dgm:spPr/>
    </dgm:pt>
    <dgm:pt modelId="{58AB5417-3FAC-473B-9025-579603BBA948}" type="pres">
      <dgm:prSet presAssocID="{C08AC738-993E-488E-B41E-7952E23DC8B7}" presName="sibTrans" presStyleCnt="0"/>
      <dgm:spPr/>
    </dgm:pt>
    <dgm:pt modelId="{ABB5C295-CE55-4027-A2C4-220E090A851D}" type="pres">
      <dgm:prSet presAssocID="{C07B8469-50A7-4C3D-B1B4-2C90DC297877}" presName="node" presStyleLbl="node1" presStyleIdx="12" presStyleCnt="14">
        <dgm:presLayoutVars>
          <dgm:bulletEnabled val="1"/>
        </dgm:presLayoutVars>
      </dgm:prSet>
      <dgm:spPr/>
    </dgm:pt>
    <dgm:pt modelId="{FB8796DA-5A4B-4D1F-96EF-7C7B241B3073}" type="pres">
      <dgm:prSet presAssocID="{62D8A472-07B1-4EE6-B44B-7C4B294978BD}" presName="sibTrans" presStyleCnt="0"/>
      <dgm:spPr/>
    </dgm:pt>
    <dgm:pt modelId="{B8957B1D-FEC3-4231-AF71-F14A07ABAD6C}" type="pres">
      <dgm:prSet presAssocID="{FCC35D35-2FCE-4FE2-8E60-5C877A5C89BF}" presName="node" presStyleLbl="node1" presStyleIdx="13" presStyleCnt="14">
        <dgm:presLayoutVars>
          <dgm:bulletEnabled val="1"/>
        </dgm:presLayoutVars>
      </dgm:prSet>
      <dgm:spPr/>
    </dgm:pt>
  </dgm:ptLst>
  <dgm:cxnLst>
    <dgm:cxn modelId="{BE3D0B00-06BB-4A70-B943-9C8DC959C5AE}" srcId="{92AEA5A3-3CA1-4B61-9581-E912EACC029E}" destId="{C1D22EA1-2E6F-4276-930F-A78E315D03D5}" srcOrd="10" destOrd="0" parTransId="{C37E872A-B1AD-4DB8-8A8B-91D693343901}" sibTransId="{00470126-DA5D-43C1-83DF-3C6DCE256DA0}"/>
    <dgm:cxn modelId="{930D6900-91A6-4482-A353-D370A52DD54A}" type="presOf" srcId="{6AB616F8-CF4A-49ED-BBC2-929347027235}" destId="{C02507CF-D10D-4301-80A5-C144F66C9219}" srcOrd="0" destOrd="0" presId="urn:microsoft.com/office/officeart/2005/8/layout/default"/>
    <dgm:cxn modelId="{8BC5CE06-2456-4295-9921-76BEABE4DD35}" type="presOf" srcId="{2C71822F-B8C2-4708-B49A-E57E409B0BF3}" destId="{62B6CAF2-678B-4C2A-8D70-985D67692AA9}" srcOrd="0" destOrd="0" presId="urn:microsoft.com/office/officeart/2005/8/layout/default"/>
    <dgm:cxn modelId="{60730E14-AFD4-4ECC-BD84-8F4F171E71C4}" srcId="{92AEA5A3-3CA1-4B61-9581-E912EACC029E}" destId="{00BB157A-C45E-47AF-B41F-8AC09E9F28BF}" srcOrd="6" destOrd="0" parTransId="{762B4660-3284-4142-89F3-40406DE1F89F}" sibTransId="{C9E08E68-15DA-4BE5-A488-7228C4E95107}"/>
    <dgm:cxn modelId="{92DBE919-FDEA-479F-BAFA-047725008E66}" srcId="{92AEA5A3-3CA1-4B61-9581-E912EACC029E}" destId="{D06A24A5-5300-4EDC-99EC-B2FE1482D7E7}" srcOrd="11" destOrd="0" parTransId="{321AC7A1-DED5-4EA7-AE40-85B7FD29D7B5}" sibTransId="{C08AC738-993E-488E-B41E-7952E23DC8B7}"/>
    <dgm:cxn modelId="{09FE501B-767C-4EE7-A482-6612417AA960}" type="presOf" srcId="{C1D22EA1-2E6F-4276-930F-A78E315D03D5}" destId="{D1403D58-6F50-460F-9F32-D760515A6C5B}" srcOrd="0" destOrd="0" presId="urn:microsoft.com/office/officeart/2005/8/layout/default"/>
    <dgm:cxn modelId="{97B5FC24-A229-452D-8A56-0E8FBE1DF66C}" type="presOf" srcId="{C07B8469-50A7-4C3D-B1B4-2C90DC297877}" destId="{ABB5C295-CE55-4027-A2C4-220E090A851D}" srcOrd="0" destOrd="0" presId="urn:microsoft.com/office/officeart/2005/8/layout/default"/>
    <dgm:cxn modelId="{D5772036-A082-4A75-A4FC-C50D10FB58F3}" type="presOf" srcId="{01774CF3-CED9-46F4-8E03-942132CAF06D}" destId="{19EB2308-821C-464D-AF80-CE1D1698BAF0}" srcOrd="0" destOrd="0" presId="urn:microsoft.com/office/officeart/2005/8/layout/default"/>
    <dgm:cxn modelId="{3A2CED3E-86EA-49B0-BD82-AE46C27A66B8}" type="presOf" srcId="{00BB157A-C45E-47AF-B41F-8AC09E9F28BF}" destId="{7F63C221-E174-4B51-8BE6-4DEC299217EB}" srcOrd="0" destOrd="0" presId="urn:microsoft.com/office/officeart/2005/8/layout/default"/>
    <dgm:cxn modelId="{20D1F344-1845-40F0-8154-EE92A7B7EA1A}" type="presOf" srcId="{FCC35D35-2FCE-4FE2-8E60-5C877A5C89BF}" destId="{B8957B1D-FEC3-4231-AF71-F14A07ABAD6C}" srcOrd="0" destOrd="0" presId="urn:microsoft.com/office/officeart/2005/8/layout/default"/>
    <dgm:cxn modelId="{2076BC46-EE30-44EB-BC2A-C3215A8E35B1}" srcId="{92AEA5A3-3CA1-4B61-9581-E912EACC029E}" destId="{2C71822F-B8C2-4708-B49A-E57E409B0BF3}" srcOrd="1" destOrd="0" parTransId="{C751362D-FB53-4015-9E49-BFD9A561EAEA}" sibTransId="{70205DE6-454E-4075-B12E-10C9198FA43A}"/>
    <dgm:cxn modelId="{AAC7D14D-68D3-4258-957D-E30372C99CD3}" type="presOf" srcId="{35B09E38-26DF-4DBB-A040-A550C5E20E92}" destId="{426D8308-B372-41A8-8A9A-713408879020}" srcOrd="0" destOrd="0" presId="urn:microsoft.com/office/officeart/2005/8/layout/default"/>
    <dgm:cxn modelId="{A104FE71-A997-4F43-ACB5-DF663595E035}" type="presOf" srcId="{767D74BB-C05B-4FEE-8F10-3E507589F65B}" destId="{A305FE6D-FC3E-41AB-B8A0-9ED53E39DD34}" srcOrd="0" destOrd="0" presId="urn:microsoft.com/office/officeart/2005/8/layout/default"/>
    <dgm:cxn modelId="{E9E5C780-5A2B-42C6-87E5-24A8342B6D0A}" srcId="{92AEA5A3-3CA1-4B61-9581-E912EACC029E}" destId="{6B951356-23D1-417D-8F9D-0FD6ACB0315D}" srcOrd="5" destOrd="0" parTransId="{C092E676-92FB-40BB-A7CF-EA025456329E}" sibTransId="{4E1A3EEC-3A86-47C3-9C34-5CAF9AE94B27}"/>
    <dgm:cxn modelId="{6BAF3181-9DC2-4FAF-AD03-CD46EDD74CFA}" srcId="{92AEA5A3-3CA1-4B61-9581-E912EACC029E}" destId="{FCC35D35-2FCE-4FE2-8E60-5C877A5C89BF}" srcOrd="13" destOrd="0" parTransId="{35AB9F77-2612-4430-AC8B-C254677FBEBD}" sibTransId="{A680742F-BE2D-4E9C-8934-0250FD1C3D52}"/>
    <dgm:cxn modelId="{8DD1C698-2693-4325-9F39-66DF184908EA}" type="presOf" srcId="{D06A24A5-5300-4EDC-99EC-B2FE1482D7E7}" destId="{874A4EB9-385F-44B1-8C37-562CD06BFAD8}" srcOrd="0" destOrd="0" presId="urn:microsoft.com/office/officeart/2005/8/layout/default"/>
    <dgm:cxn modelId="{1D977499-087D-43A9-939A-41B9192C0502}" srcId="{92AEA5A3-3CA1-4B61-9581-E912EACC029E}" destId="{883B007A-E588-4614-8C46-A9BFBB6A4AC5}" srcOrd="8" destOrd="0" parTransId="{35CCC02B-7077-410C-AFCE-067B40727B8E}" sibTransId="{35BEA9E2-E180-47C9-A61A-742864F80087}"/>
    <dgm:cxn modelId="{AD01CB9C-7088-4D98-90C8-087CFC4B0D7C}" type="presOf" srcId="{883B007A-E588-4614-8C46-A9BFBB6A4AC5}" destId="{6AB957F6-E2FB-4BC8-8AF9-1D79FDB28DFE}" srcOrd="0" destOrd="0" presId="urn:microsoft.com/office/officeart/2005/8/layout/default"/>
    <dgm:cxn modelId="{3A11D9AD-D79A-4755-87B2-693AC21DF05D}" srcId="{92AEA5A3-3CA1-4B61-9581-E912EACC029E}" destId="{01774CF3-CED9-46F4-8E03-942132CAF06D}" srcOrd="7" destOrd="0" parTransId="{290DD1F7-CFCE-4BF7-893A-075CEFCF49DC}" sibTransId="{F7018355-BD69-46FF-AFE7-86CFB2C8209C}"/>
    <dgm:cxn modelId="{750C59B0-BAB0-4DBD-AC7F-C43B6373C16F}" srcId="{92AEA5A3-3CA1-4B61-9581-E912EACC029E}" destId="{C07B8469-50A7-4C3D-B1B4-2C90DC297877}" srcOrd="12" destOrd="0" parTransId="{69EA059E-BA3A-4054-9060-7F46A7752A0A}" sibTransId="{62D8A472-07B1-4EE6-B44B-7C4B294978BD}"/>
    <dgm:cxn modelId="{738FCAB0-054B-4685-A4DD-A8B54D1B2AB6}" srcId="{92AEA5A3-3CA1-4B61-9581-E912EACC029E}" destId="{767D74BB-C05B-4FEE-8F10-3E507589F65B}" srcOrd="0" destOrd="0" parTransId="{C8877278-5F7A-4457-9216-7CCA79984591}" sibTransId="{7838AECE-2877-428D-8457-33BD7A828B3A}"/>
    <dgm:cxn modelId="{D086B3B7-17F1-467D-8607-7927F201C050}" type="presOf" srcId="{72A14E85-C837-4916-88A2-044402F4F586}" destId="{C37107D6-9292-4804-AF36-EE7AC7604E4F}" srcOrd="0" destOrd="0" presId="urn:microsoft.com/office/officeart/2005/8/layout/default"/>
    <dgm:cxn modelId="{FF5A8DB9-0D5A-45EB-B317-1929E491F859}" srcId="{92AEA5A3-3CA1-4B61-9581-E912EACC029E}" destId="{6AB616F8-CF4A-49ED-BBC2-929347027235}" srcOrd="4" destOrd="0" parTransId="{22B82D87-BD68-4E35-ADBA-082F8FECA3E6}" sibTransId="{B3772E20-F65F-47D2-9B53-8F4BC6450CC9}"/>
    <dgm:cxn modelId="{2B7C5BBE-F354-483F-B320-E25E5D4039FC}" type="presOf" srcId="{92AEA5A3-3CA1-4B61-9581-E912EACC029E}" destId="{5B47A857-7DCB-46E5-8453-29701D40C68C}" srcOrd="0" destOrd="0" presId="urn:microsoft.com/office/officeart/2005/8/layout/default"/>
    <dgm:cxn modelId="{9F4B66C5-6A88-40E5-9E90-D3F1F761B2B2}" srcId="{92AEA5A3-3CA1-4B61-9581-E912EACC029E}" destId="{6FE748E6-35BC-4D7E-A5B3-06EEBFAC6D11}" srcOrd="9" destOrd="0" parTransId="{140C68E8-0B3D-4CA8-AC9B-CFE0BB2372A0}" sibTransId="{04F75E52-1A6C-4883-BD54-106B4AB4D559}"/>
    <dgm:cxn modelId="{6000F8D3-7C1D-4DC6-B1C4-6E8575FB1853}" srcId="{92AEA5A3-3CA1-4B61-9581-E912EACC029E}" destId="{35B09E38-26DF-4DBB-A040-A550C5E20E92}" srcOrd="3" destOrd="0" parTransId="{6B1D2877-27BE-4A80-85C9-37FEA5F48636}" sibTransId="{F11D78BC-B5F4-4159-B193-B726D724C4F3}"/>
    <dgm:cxn modelId="{27C73FEB-8517-4380-B2E1-E5F06F60EDB3}" srcId="{92AEA5A3-3CA1-4B61-9581-E912EACC029E}" destId="{72A14E85-C837-4916-88A2-044402F4F586}" srcOrd="2" destOrd="0" parTransId="{E4B6FD22-AC51-4CE4-B0B7-CBA0E585AC03}" sibTransId="{D299AFE6-5144-4CAB-8E9E-B10FF6E1D570}"/>
    <dgm:cxn modelId="{4C0108FE-BD87-4C05-9BC3-41056F08F287}" type="presOf" srcId="{6B951356-23D1-417D-8F9D-0FD6ACB0315D}" destId="{FDBFE2E4-C2E0-4056-A1A6-E55BFC792866}" srcOrd="0" destOrd="0" presId="urn:microsoft.com/office/officeart/2005/8/layout/default"/>
    <dgm:cxn modelId="{CC19C3FF-F72E-4D42-868B-13020856305F}" type="presOf" srcId="{6FE748E6-35BC-4D7E-A5B3-06EEBFAC6D11}" destId="{248E3025-9375-4E0D-A2A5-C8880DF25423}" srcOrd="0" destOrd="0" presId="urn:microsoft.com/office/officeart/2005/8/layout/default"/>
    <dgm:cxn modelId="{8E5DA214-64AE-4CFE-8738-FEEB3B4CB40D}" type="presParOf" srcId="{5B47A857-7DCB-46E5-8453-29701D40C68C}" destId="{A305FE6D-FC3E-41AB-B8A0-9ED53E39DD34}" srcOrd="0" destOrd="0" presId="urn:microsoft.com/office/officeart/2005/8/layout/default"/>
    <dgm:cxn modelId="{BAEF342F-236D-4DD2-A09B-DA7DDD03002C}" type="presParOf" srcId="{5B47A857-7DCB-46E5-8453-29701D40C68C}" destId="{8F68DB7B-F8BC-4959-80E6-F16783739EC2}" srcOrd="1" destOrd="0" presId="urn:microsoft.com/office/officeart/2005/8/layout/default"/>
    <dgm:cxn modelId="{688CA9A0-A17F-4468-9E20-BA274B16D3E9}" type="presParOf" srcId="{5B47A857-7DCB-46E5-8453-29701D40C68C}" destId="{62B6CAF2-678B-4C2A-8D70-985D67692AA9}" srcOrd="2" destOrd="0" presId="urn:microsoft.com/office/officeart/2005/8/layout/default"/>
    <dgm:cxn modelId="{DF10C0D9-CB88-4968-A119-137325C81935}" type="presParOf" srcId="{5B47A857-7DCB-46E5-8453-29701D40C68C}" destId="{A85AA2C5-7C19-4255-AE8A-7056A2C88C76}" srcOrd="3" destOrd="0" presId="urn:microsoft.com/office/officeart/2005/8/layout/default"/>
    <dgm:cxn modelId="{B1D712BC-6665-4F26-B606-C3F6E607789E}" type="presParOf" srcId="{5B47A857-7DCB-46E5-8453-29701D40C68C}" destId="{C37107D6-9292-4804-AF36-EE7AC7604E4F}" srcOrd="4" destOrd="0" presId="urn:microsoft.com/office/officeart/2005/8/layout/default"/>
    <dgm:cxn modelId="{D285BFE3-4FF2-4093-BD72-3319D94B1CC2}" type="presParOf" srcId="{5B47A857-7DCB-46E5-8453-29701D40C68C}" destId="{0C32B3AF-D583-40F3-BF68-0A1ED1824D9E}" srcOrd="5" destOrd="0" presId="urn:microsoft.com/office/officeart/2005/8/layout/default"/>
    <dgm:cxn modelId="{1E767F16-141B-4EEA-857E-01AA9B8B5D02}" type="presParOf" srcId="{5B47A857-7DCB-46E5-8453-29701D40C68C}" destId="{426D8308-B372-41A8-8A9A-713408879020}" srcOrd="6" destOrd="0" presId="urn:microsoft.com/office/officeart/2005/8/layout/default"/>
    <dgm:cxn modelId="{59DA2C30-A960-4669-B1AD-1B58DDEA2435}" type="presParOf" srcId="{5B47A857-7DCB-46E5-8453-29701D40C68C}" destId="{DEBDE91C-CFEB-4001-8413-A6A957C6EA8F}" srcOrd="7" destOrd="0" presId="urn:microsoft.com/office/officeart/2005/8/layout/default"/>
    <dgm:cxn modelId="{07A4C311-D2FC-4F23-A781-E526D3717856}" type="presParOf" srcId="{5B47A857-7DCB-46E5-8453-29701D40C68C}" destId="{C02507CF-D10D-4301-80A5-C144F66C9219}" srcOrd="8" destOrd="0" presId="urn:microsoft.com/office/officeart/2005/8/layout/default"/>
    <dgm:cxn modelId="{251748CB-00BA-4524-92D8-21E1CE1881DB}" type="presParOf" srcId="{5B47A857-7DCB-46E5-8453-29701D40C68C}" destId="{57E0DA13-3DA9-48F8-BCA7-3CFB9F687FCE}" srcOrd="9" destOrd="0" presId="urn:microsoft.com/office/officeart/2005/8/layout/default"/>
    <dgm:cxn modelId="{5B20F7BC-1509-4CC2-852E-62B5D2179ED6}" type="presParOf" srcId="{5B47A857-7DCB-46E5-8453-29701D40C68C}" destId="{FDBFE2E4-C2E0-4056-A1A6-E55BFC792866}" srcOrd="10" destOrd="0" presId="urn:microsoft.com/office/officeart/2005/8/layout/default"/>
    <dgm:cxn modelId="{ABCA525C-B737-413C-884E-554DDDD8DA23}" type="presParOf" srcId="{5B47A857-7DCB-46E5-8453-29701D40C68C}" destId="{839AC82B-74EA-4F85-978B-51F045CADBCE}" srcOrd="11" destOrd="0" presId="urn:microsoft.com/office/officeart/2005/8/layout/default"/>
    <dgm:cxn modelId="{BAB138FB-D25C-4F96-859E-53F1F6435FAE}" type="presParOf" srcId="{5B47A857-7DCB-46E5-8453-29701D40C68C}" destId="{7F63C221-E174-4B51-8BE6-4DEC299217EB}" srcOrd="12" destOrd="0" presId="urn:microsoft.com/office/officeart/2005/8/layout/default"/>
    <dgm:cxn modelId="{5EADF4BC-0FC3-413B-86DC-69BBC0E95FCE}" type="presParOf" srcId="{5B47A857-7DCB-46E5-8453-29701D40C68C}" destId="{B2DA295B-F545-40F5-B461-04608418CED7}" srcOrd="13" destOrd="0" presId="urn:microsoft.com/office/officeart/2005/8/layout/default"/>
    <dgm:cxn modelId="{C232CA6B-A333-4CF5-A6E8-F102A8CCD045}" type="presParOf" srcId="{5B47A857-7DCB-46E5-8453-29701D40C68C}" destId="{19EB2308-821C-464D-AF80-CE1D1698BAF0}" srcOrd="14" destOrd="0" presId="urn:microsoft.com/office/officeart/2005/8/layout/default"/>
    <dgm:cxn modelId="{F18E32EC-F227-4F6E-8886-17B8E4752406}" type="presParOf" srcId="{5B47A857-7DCB-46E5-8453-29701D40C68C}" destId="{92FAC31D-61FD-4833-BE55-0A85EDC2E96A}" srcOrd="15" destOrd="0" presId="urn:microsoft.com/office/officeart/2005/8/layout/default"/>
    <dgm:cxn modelId="{5E4140F6-B619-4C25-9FEB-55C2D5F37636}" type="presParOf" srcId="{5B47A857-7DCB-46E5-8453-29701D40C68C}" destId="{6AB957F6-E2FB-4BC8-8AF9-1D79FDB28DFE}" srcOrd="16" destOrd="0" presId="urn:microsoft.com/office/officeart/2005/8/layout/default"/>
    <dgm:cxn modelId="{F15D4EDB-64E7-4153-847F-5463423C7E98}" type="presParOf" srcId="{5B47A857-7DCB-46E5-8453-29701D40C68C}" destId="{242275FA-1E05-48F4-94EB-B1E5214D25B7}" srcOrd="17" destOrd="0" presId="urn:microsoft.com/office/officeart/2005/8/layout/default"/>
    <dgm:cxn modelId="{C9205C3D-8682-4353-8194-966546D27D51}" type="presParOf" srcId="{5B47A857-7DCB-46E5-8453-29701D40C68C}" destId="{248E3025-9375-4E0D-A2A5-C8880DF25423}" srcOrd="18" destOrd="0" presId="urn:microsoft.com/office/officeart/2005/8/layout/default"/>
    <dgm:cxn modelId="{D351DAE4-35CC-4DB1-8641-CED22A8FC960}" type="presParOf" srcId="{5B47A857-7DCB-46E5-8453-29701D40C68C}" destId="{30795082-1CFD-469F-A71A-97EF98938C2B}" srcOrd="19" destOrd="0" presId="urn:microsoft.com/office/officeart/2005/8/layout/default"/>
    <dgm:cxn modelId="{25D9B2BB-6845-4F08-BE9E-37B22AF553C9}" type="presParOf" srcId="{5B47A857-7DCB-46E5-8453-29701D40C68C}" destId="{D1403D58-6F50-460F-9F32-D760515A6C5B}" srcOrd="20" destOrd="0" presId="urn:microsoft.com/office/officeart/2005/8/layout/default"/>
    <dgm:cxn modelId="{7B6099DE-4172-4B4F-AADA-FE717D3906C0}" type="presParOf" srcId="{5B47A857-7DCB-46E5-8453-29701D40C68C}" destId="{09D17EB0-C050-4DB0-A860-3CDEEFD1AB66}" srcOrd="21" destOrd="0" presId="urn:microsoft.com/office/officeart/2005/8/layout/default"/>
    <dgm:cxn modelId="{CEAEF24B-5C1B-4605-A3E6-1DE089114890}" type="presParOf" srcId="{5B47A857-7DCB-46E5-8453-29701D40C68C}" destId="{874A4EB9-385F-44B1-8C37-562CD06BFAD8}" srcOrd="22" destOrd="0" presId="urn:microsoft.com/office/officeart/2005/8/layout/default"/>
    <dgm:cxn modelId="{6BA6A6CD-3308-478D-B8C1-5EB80AF2990D}" type="presParOf" srcId="{5B47A857-7DCB-46E5-8453-29701D40C68C}" destId="{58AB5417-3FAC-473B-9025-579603BBA948}" srcOrd="23" destOrd="0" presId="urn:microsoft.com/office/officeart/2005/8/layout/default"/>
    <dgm:cxn modelId="{1B3A513E-4140-433E-8242-DCBE44033A4A}" type="presParOf" srcId="{5B47A857-7DCB-46E5-8453-29701D40C68C}" destId="{ABB5C295-CE55-4027-A2C4-220E090A851D}" srcOrd="24" destOrd="0" presId="urn:microsoft.com/office/officeart/2005/8/layout/default"/>
    <dgm:cxn modelId="{E071EB99-61D9-4B79-87CB-4C436CF59279}" type="presParOf" srcId="{5B47A857-7DCB-46E5-8453-29701D40C68C}" destId="{FB8796DA-5A4B-4D1F-96EF-7C7B241B3073}" srcOrd="25" destOrd="0" presId="urn:microsoft.com/office/officeart/2005/8/layout/default"/>
    <dgm:cxn modelId="{EE7E08A4-FB5B-45BD-A9BA-530D971018C6}" type="presParOf" srcId="{5B47A857-7DCB-46E5-8453-29701D40C68C}" destId="{B8957B1D-FEC3-4231-AF71-F14A07ABAD6C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F793A-B879-4875-8479-571B59B9097B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698A6B91-FC08-4D12-8A4D-70232C0B9F31}">
      <dgm:prSet/>
      <dgm:spPr/>
      <dgm:t>
        <a:bodyPr/>
        <a:lstStyle/>
        <a:p>
          <a:r>
            <a:rPr lang="en-US"/>
            <a:t>Live voice commentatory</a:t>
          </a:r>
        </a:p>
      </dgm:t>
    </dgm:pt>
    <dgm:pt modelId="{011FB199-0582-4995-A67D-5EDE6A3CCF40}" type="parTrans" cxnId="{0324B377-FE61-4CD4-9F3B-8A366F99630E}">
      <dgm:prSet/>
      <dgm:spPr/>
      <dgm:t>
        <a:bodyPr/>
        <a:lstStyle/>
        <a:p>
          <a:endParaRPr lang="en-US"/>
        </a:p>
      </dgm:t>
    </dgm:pt>
    <dgm:pt modelId="{EA3AE0A7-3021-4060-9993-34114863B81B}" type="sibTrans" cxnId="{0324B377-FE61-4CD4-9F3B-8A366F99630E}">
      <dgm:prSet/>
      <dgm:spPr/>
      <dgm:t>
        <a:bodyPr/>
        <a:lstStyle/>
        <a:p>
          <a:endParaRPr lang="en-US"/>
        </a:p>
      </dgm:t>
    </dgm:pt>
    <dgm:pt modelId="{F355D1BF-1AEF-4489-ADF1-82A28F5D1E80}">
      <dgm:prSet/>
      <dgm:spPr/>
      <dgm:t>
        <a:bodyPr/>
        <a:lstStyle/>
        <a:p>
          <a:r>
            <a:rPr lang="en-US"/>
            <a:t>Highlights</a:t>
          </a:r>
        </a:p>
      </dgm:t>
    </dgm:pt>
    <dgm:pt modelId="{8F87816B-3B01-432F-9A26-A5A3FB00EED1}" type="parTrans" cxnId="{3FC5A8F0-07B2-462E-9260-7949885E9219}">
      <dgm:prSet/>
      <dgm:spPr/>
      <dgm:t>
        <a:bodyPr/>
        <a:lstStyle/>
        <a:p>
          <a:endParaRPr lang="en-US"/>
        </a:p>
      </dgm:t>
    </dgm:pt>
    <dgm:pt modelId="{B8A00E03-FE9B-4CC0-94B3-1DA4560D083C}" type="sibTrans" cxnId="{3FC5A8F0-07B2-462E-9260-7949885E9219}">
      <dgm:prSet/>
      <dgm:spPr/>
      <dgm:t>
        <a:bodyPr/>
        <a:lstStyle/>
        <a:p>
          <a:endParaRPr lang="en-US"/>
        </a:p>
      </dgm:t>
    </dgm:pt>
    <dgm:pt modelId="{3D70A2CA-0B6C-46B6-AA3F-BD1FA9317475}">
      <dgm:prSet/>
      <dgm:spPr/>
      <dgm:t>
        <a:bodyPr/>
        <a:lstStyle/>
        <a:p>
          <a:r>
            <a:rPr lang="en-US"/>
            <a:t>Stats &amp; News</a:t>
          </a:r>
        </a:p>
      </dgm:t>
    </dgm:pt>
    <dgm:pt modelId="{336D8FD1-DD8E-4FB3-A35A-E5E3BE67C57E}" type="parTrans" cxnId="{9DC0E07C-6AE0-45B6-9C58-E30FD7624116}">
      <dgm:prSet/>
      <dgm:spPr/>
      <dgm:t>
        <a:bodyPr/>
        <a:lstStyle/>
        <a:p>
          <a:endParaRPr lang="en-US"/>
        </a:p>
      </dgm:t>
    </dgm:pt>
    <dgm:pt modelId="{996163FF-577E-4130-B67B-3A5135FDD9BA}" type="sibTrans" cxnId="{9DC0E07C-6AE0-45B6-9C58-E30FD7624116}">
      <dgm:prSet/>
      <dgm:spPr/>
      <dgm:t>
        <a:bodyPr/>
        <a:lstStyle/>
        <a:p>
          <a:endParaRPr lang="en-US"/>
        </a:p>
      </dgm:t>
    </dgm:pt>
    <dgm:pt modelId="{3FA6C12A-62FF-40E5-BE6B-E3066826E342}">
      <dgm:prSet/>
      <dgm:spPr/>
      <dgm:t>
        <a:bodyPr/>
        <a:lstStyle/>
        <a:p>
          <a:r>
            <a:rPr lang="en-US"/>
            <a:t>Video quality control</a:t>
          </a:r>
        </a:p>
      </dgm:t>
    </dgm:pt>
    <dgm:pt modelId="{68097F4A-CA77-4A9A-9903-6DE30E325135}" type="parTrans" cxnId="{854A20C0-6BE1-4DE1-8846-C9D8A51278DF}">
      <dgm:prSet/>
      <dgm:spPr/>
      <dgm:t>
        <a:bodyPr/>
        <a:lstStyle/>
        <a:p>
          <a:endParaRPr lang="en-US"/>
        </a:p>
      </dgm:t>
    </dgm:pt>
    <dgm:pt modelId="{4D629761-2052-4767-B750-DF1016675103}" type="sibTrans" cxnId="{854A20C0-6BE1-4DE1-8846-C9D8A51278DF}">
      <dgm:prSet/>
      <dgm:spPr/>
      <dgm:t>
        <a:bodyPr/>
        <a:lstStyle/>
        <a:p>
          <a:endParaRPr lang="en-US"/>
        </a:p>
      </dgm:t>
    </dgm:pt>
    <dgm:pt modelId="{40F81CB6-E4D6-4CCE-B68F-90432C613482}">
      <dgm:prSet/>
      <dgm:spPr/>
      <dgm:t>
        <a:bodyPr/>
        <a:lstStyle/>
        <a:p>
          <a:r>
            <a:rPr lang="en-US"/>
            <a:t>Precise notifications</a:t>
          </a:r>
        </a:p>
      </dgm:t>
    </dgm:pt>
    <dgm:pt modelId="{4E799C3F-A560-4E12-80BF-E885A1594A97}" type="parTrans" cxnId="{7A3E744C-5686-4409-9411-C7815CCC1CB3}">
      <dgm:prSet/>
      <dgm:spPr/>
      <dgm:t>
        <a:bodyPr/>
        <a:lstStyle/>
        <a:p>
          <a:endParaRPr lang="en-US"/>
        </a:p>
      </dgm:t>
    </dgm:pt>
    <dgm:pt modelId="{ABE1F484-1791-480C-800C-0AEDE393CFCF}" type="sibTrans" cxnId="{7A3E744C-5686-4409-9411-C7815CCC1CB3}">
      <dgm:prSet/>
      <dgm:spPr/>
      <dgm:t>
        <a:bodyPr/>
        <a:lstStyle/>
        <a:p>
          <a:endParaRPr lang="en-US"/>
        </a:p>
      </dgm:t>
    </dgm:pt>
    <dgm:pt modelId="{605AE4A1-A87B-4422-8DB3-EED273FF8EAC}">
      <dgm:prSet/>
      <dgm:spPr/>
      <dgm:t>
        <a:bodyPr/>
        <a:lstStyle/>
        <a:p>
          <a:r>
            <a:rPr lang="en-US"/>
            <a:t>Fantasy league</a:t>
          </a:r>
        </a:p>
      </dgm:t>
    </dgm:pt>
    <dgm:pt modelId="{4BEB9148-AC14-4FDD-AAFE-B0B13B804FF6}" type="parTrans" cxnId="{621B8EDA-1350-4F5F-A4BA-D2B8EA79B2F4}">
      <dgm:prSet/>
      <dgm:spPr/>
      <dgm:t>
        <a:bodyPr/>
        <a:lstStyle/>
        <a:p>
          <a:endParaRPr lang="en-US"/>
        </a:p>
      </dgm:t>
    </dgm:pt>
    <dgm:pt modelId="{02BDF836-84D0-4728-AED2-3C12B41265DC}" type="sibTrans" cxnId="{621B8EDA-1350-4F5F-A4BA-D2B8EA79B2F4}">
      <dgm:prSet/>
      <dgm:spPr/>
      <dgm:t>
        <a:bodyPr/>
        <a:lstStyle/>
        <a:p>
          <a:endParaRPr lang="en-US"/>
        </a:p>
      </dgm:t>
    </dgm:pt>
    <dgm:pt modelId="{8F476222-CFF4-4048-9D87-A0135EFC0D9C}">
      <dgm:prSet/>
      <dgm:spPr/>
      <dgm:t>
        <a:bodyPr/>
        <a:lstStyle/>
        <a:p>
          <a:r>
            <a:rPr lang="en-US"/>
            <a:t>Pin to screen</a:t>
          </a:r>
        </a:p>
      </dgm:t>
    </dgm:pt>
    <dgm:pt modelId="{E6E31BAA-9C57-46F4-9641-3C491CEA39DD}" type="parTrans" cxnId="{A0FFA55E-5327-4004-883D-8EE355C0C87D}">
      <dgm:prSet/>
      <dgm:spPr/>
      <dgm:t>
        <a:bodyPr/>
        <a:lstStyle/>
        <a:p>
          <a:endParaRPr lang="en-US"/>
        </a:p>
      </dgm:t>
    </dgm:pt>
    <dgm:pt modelId="{53BCE04F-F94D-4E68-AC20-C41271877273}" type="sibTrans" cxnId="{A0FFA55E-5327-4004-883D-8EE355C0C87D}">
      <dgm:prSet/>
      <dgm:spPr/>
      <dgm:t>
        <a:bodyPr/>
        <a:lstStyle/>
        <a:p>
          <a:endParaRPr lang="en-US"/>
        </a:p>
      </dgm:t>
    </dgm:pt>
    <dgm:pt modelId="{E21EC422-917D-4477-9481-221B83E2E874}">
      <dgm:prSet/>
      <dgm:spPr/>
      <dgm:t>
        <a:bodyPr/>
        <a:lstStyle/>
        <a:p>
          <a:r>
            <a:rPr lang="en-US"/>
            <a:t>Player profiles</a:t>
          </a:r>
        </a:p>
      </dgm:t>
    </dgm:pt>
    <dgm:pt modelId="{20AF43CD-5050-4211-892D-E39604136BD4}" type="parTrans" cxnId="{F97C9BE6-A519-4659-8F0B-925AB726B1BF}">
      <dgm:prSet/>
      <dgm:spPr/>
      <dgm:t>
        <a:bodyPr/>
        <a:lstStyle/>
        <a:p>
          <a:endParaRPr lang="en-US"/>
        </a:p>
      </dgm:t>
    </dgm:pt>
    <dgm:pt modelId="{1384ECD3-594C-466D-A0FE-1761D3CDBD0B}" type="sibTrans" cxnId="{F97C9BE6-A519-4659-8F0B-925AB726B1BF}">
      <dgm:prSet/>
      <dgm:spPr/>
      <dgm:t>
        <a:bodyPr/>
        <a:lstStyle/>
        <a:p>
          <a:endParaRPr lang="en-US"/>
        </a:p>
      </dgm:t>
    </dgm:pt>
    <dgm:pt modelId="{57C41F4A-9490-435E-A3E7-F24A2F09F8A6}">
      <dgm:prSet/>
      <dgm:spPr/>
      <dgm:t>
        <a:bodyPr/>
        <a:lstStyle/>
        <a:p>
          <a:r>
            <a:rPr lang="en-US"/>
            <a:t>Video download option</a:t>
          </a:r>
        </a:p>
      </dgm:t>
    </dgm:pt>
    <dgm:pt modelId="{53BC33F9-4F63-428D-9328-8878A0C08877}" type="parTrans" cxnId="{3C84D9B1-8E11-4012-B5BE-FD5759B356A4}">
      <dgm:prSet/>
      <dgm:spPr/>
      <dgm:t>
        <a:bodyPr/>
        <a:lstStyle/>
        <a:p>
          <a:endParaRPr lang="en-US"/>
        </a:p>
      </dgm:t>
    </dgm:pt>
    <dgm:pt modelId="{43A7BED2-83ED-43F3-88DC-C072BCE6F2B9}" type="sibTrans" cxnId="{3C84D9B1-8E11-4012-B5BE-FD5759B356A4}">
      <dgm:prSet/>
      <dgm:spPr/>
      <dgm:t>
        <a:bodyPr/>
        <a:lstStyle/>
        <a:p>
          <a:endParaRPr lang="en-US"/>
        </a:p>
      </dgm:t>
    </dgm:pt>
    <dgm:pt modelId="{87E48729-5CB3-4FAB-A4BB-F5AF5FE18748}">
      <dgm:prSet/>
      <dgm:spPr/>
      <dgm:t>
        <a:bodyPr/>
        <a:lstStyle/>
        <a:p>
          <a:r>
            <a:rPr lang="en-US"/>
            <a:t>Dark mode</a:t>
          </a:r>
        </a:p>
      </dgm:t>
    </dgm:pt>
    <dgm:pt modelId="{B0D1D838-FD56-49B9-ABBF-832F7F413D23}" type="parTrans" cxnId="{8894349D-841C-4F39-A435-131232A5FAB3}">
      <dgm:prSet/>
      <dgm:spPr/>
      <dgm:t>
        <a:bodyPr/>
        <a:lstStyle/>
        <a:p>
          <a:endParaRPr lang="en-US"/>
        </a:p>
      </dgm:t>
    </dgm:pt>
    <dgm:pt modelId="{C06645D9-F392-4A6C-AED6-D78091AA3CBF}" type="sibTrans" cxnId="{8894349D-841C-4F39-A435-131232A5FAB3}">
      <dgm:prSet/>
      <dgm:spPr/>
      <dgm:t>
        <a:bodyPr/>
        <a:lstStyle/>
        <a:p>
          <a:endParaRPr lang="en-US"/>
        </a:p>
      </dgm:t>
    </dgm:pt>
    <dgm:pt modelId="{56A84ADD-B87A-4B21-92B6-CA6F60CF9042}">
      <dgm:prSet/>
      <dgm:spPr/>
      <dgm:t>
        <a:bodyPr/>
        <a:lstStyle/>
        <a:p>
          <a:r>
            <a:rPr lang="en-US"/>
            <a:t>Lite version</a:t>
          </a:r>
        </a:p>
      </dgm:t>
    </dgm:pt>
    <dgm:pt modelId="{B8B9D7AA-C577-432F-B234-C06FF8F878AA}" type="parTrans" cxnId="{94B15527-20E6-473A-A961-E1250CEA0157}">
      <dgm:prSet/>
      <dgm:spPr/>
      <dgm:t>
        <a:bodyPr/>
        <a:lstStyle/>
        <a:p>
          <a:endParaRPr lang="en-US"/>
        </a:p>
      </dgm:t>
    </dgm:pt>
    <dgm:pt modelId="{B1A601CC-B584-4A5E-A8CC-3B478696CD17}" type="sibTrans" cxnId="{94B15527-20E6-473A-A961-E1250CEA0157}">
      <dgm:prSet/>
      <dgm:spPr/>
      <dgm:t>
        <a:bodyPr/>
        <a:lstStyle/>
        <a:p>
          <a:endParaRPr lang="en-US"/>
        </a:p>
      </dgm:t>
    </dgm:pt>
    <dgm:pt modelId="{0289898B-1E0D-4C72-8A5A-BC1026B7BD0A}">
      <dgm:prSet/>
      <dgm:spPr/>
      <dgm:t>
        <a:bodyPr/>
        <a:lstStyle/>
        <a:p>
          <a:r>
            <a:rPr lang="en-US"/>
            <a:t>Brightness control</a:t>
          </a:r>
        </a:p>
      </dgm:t>
    </dgm:pt>
    <dgm:pt modelId="{D09F3D9D-F391-4EAA-A287-FEC61D7EFF59}" type="parTrans" cxnId="{1199A175-C601-448C-8F28-C5F6246676BC}">
      <dgm:prSet/>
      <dgm:spPr/>
      <dgm:t>
        <a:bodyPr/>
        <a:lstStyle/>
        <a:p>
          <a:endParaRPr lang="en-US"/>
        </a:p>
      </dgm:t>
    </dgm:pt>
    <dgm:pt modelId="{B1D18815-06E2-4D3C-9C96-1053B73850E3}" type="sibTrans" cxnId="{1199A175-C601-448C-8F28-C5F6246676BC}">
      <dgm:prSet/>
      <dgm:spPr/>
      <dgm:t>
        <a:bodyPr/>
        <a:lstStyle/>
        <a:p>
          <a:endParaRPr lang="en-US"/>
        </a:p>
      </dgm:t>
    </dgm:pt>
    <dgm:pt modelId="{6C209281-3018-4C13-8862-1C00224BCC62}">
      <dgm:prSet/>
      <dgm:spPr/>
      <dgm:t>
        <a:bodyPr/>
        <a:lstStyle/>
        <a:p>
          <a:r>
            <a:rPr lang="en-US"/>
            <a:t>Playback speed control</a:t>
          </a:r>
        </a:p>
      </dgm:t>
    </dgm:pt>
    <dgm:pt modelId="{C86324B8-9319-4FBB-971B-D39698062748}" type="parTrans" cxnId="{62706A08-AAE8-4756-9A58-31427AA1E1D5}">
      <dgm:prSet/>
      <dgm:spPr/>
      <dgm:t>
        <a:bodyPr/>
        <a:lstStyle/>
        <a:p>
          <a:endParaRPr lang="en-US"/>
        </a:p>
      </dgm:t>
    </dgm:pt>
    <dgm:pt modelId="{C39FD2DF-5D2A-4B9B-A40A-BDDB27104D3C}" type="sibTrans" cxnId="{62706A08-AAE8-4756-9A58-31427AA1E1D5}">
      <dgm:prSet/>
      <dgm:spPr/>
      <dgm:t>
        <a:bodyPr/>
        <a:lstStyle/>
        <a:p>
          <a:endParaRPr lang="en-US"/>
        </a:p>
      </dgm:t>
    </dgm:pt>
    <dgm:pt modelId="{20AB4AB2-10D2-49BF-864B-5EBB994649A2}" type="pres">
      <dgm:prSet presAssocID="{D93F793A-B879-4875-8479-571B59B9097B}" presName="diagram" presStyleCnt="0">
        <dgm:presLayoutVars>
          <dgm:dir/>
          <dgm:resizeHandles val="exact"/>
        </dgm:presLayoutVars>
      </dgm:prSet>
      <dgm:spPr/>
    </dgm:pt>
    <dgm:pt modelId="{5054E420-6ACA-4DEB-B9B6-CA9E4BC50C25}" type="pres">
      <dgm:prSet presAssocID="{698A6B91-FC08-4D12-8A4D-70232C0B9F31}" presName="node" presStyleLbl="node1" presStyleIdx="0" presStyleCnt="13">
        <dgm:presLayoutVars>
          <dgm:bulletEnabled val="1"/>
        </dgm:presLayoutVars>
      </dgm:prSet>
      <dgm:spPr/>
    </dgm:pt>
    <dgm:pt modelId="{2071CA55-8282-4629-872F-1D9A3C771B6B}" type="pres">
      <dgm:prSet presAssocID="{EA3AE0A7-3021-4060-9993-34114863B81B}" presName="sibTrans" presStyleCnt="0"/>
      <dgm:spPr/>
    </dgm:pt>
    <dgm:pt modelId="{611B7AF6-C620-4F4F-A524-F64A7F465E6A}" type="pres">
      <dgm:prSet presAssocID="{F355D1BF-1AEF-4489-ADF1-82A28F5D1E80}" presName="node" presStyleLbl="node1" presStyleIdx="1" presStyleCnt="13">
        <dgm:presLayoutVars>
          <dgm:bulletEnabled val="1"/>
        </dgm:presLayoutVars>
      </dgm:prSet>
      <dgm:spPr/>
    </dgm:pt>
    <dgm:pt modelId="{43B7D8C1-8E5A-4B3D-8220-50F9A0E39547}" type="pres">
      <dgm:prSet presAssocID="{B8A00E03-FE9B-4CC0-94B3-1DA4560D083C}" presName="sibTrans" presStyleCnt="0"/>
      <dgm:spPr/>
    </dgm:pt>
    <dgm:pt modelId="{D9A91A08-3BC3-4CD0-A167-8176E403B658}" type="pres">
      <dgm:prSet presAssocID="{3D70A2CA-0B6C-46B6-AA3F-BD1FA9317475}" presName="node" presStyleLbl="node1" presStyleIdx="2" presStyleCnt="13">
        <dgm:presLayoutVars>
          <dgm:bulletEnabled val="1"/>
        </dgm:presLayoutVars>
      </dgm:prSet>
      <dgm:spPr/>
    </dgm:pt>
    <dgm:pt modelId="{8BD464B8-D62C-484A-840B-E45E6D46D6E6}" type="pres">
      <dgm:prSet presAssocID="{996163FF-577E-4130-B67B-3A5135FDD9BA}" presName="sibTrans" presStyleCnt="0"/>
      <dgm:spPr/>
    </dgm:pt>
    <dgm:pt modelId="{72FB6D00-7B1E-462C-A11C-265C4530679C}" type="pres">
      <dgm:prSet presAssocID="{3FA6C12A-62FF-40E5-BE6B-E3066826E342}" presName="node" presStyleLbl="node1" presStyleIdx="3" presStyleCnt="13">
        <dgm:presLayoutVars>
          <dgm:bulletEnabled val="1"/>
        </dgm:presLayoutVars>
      </dgm:prSet>
      <dgm:spPr/>
    </dgm:pt>
    <dgm:pt modelId="{43F18925-60A8-4038-95FC-562C82A35024}" type="pres">
      <dgm:prSet presAssocID="{4D629761-2052-4767-B750-DF1016675103}" presName="sibTrans" presStyleCnt="0"/>
      <dgm:spPr/>
    </dgm:pt>
    <dgm:pt modelId="{AFC69E5B-9512-4C48-B55F-947F244CB4A3}" type="pres">
      <dgm:prSet presAssocID="{40F81CB6-E4D6-4CCE-B68F-90432C613482}" presName="node" presStyleLbl="node1" presStyleIdx="4" presStyleCnt="13">
        <dgm:presLayoutVars>
          <dgm:bulletEnabled val="1"/>
        </dgm:presLayoutVars>
      </dgm:prSet>
      <dgm:spPr/>
    </dgm:pt>
    <dgm:pt modelId="{9A284710-A838-4E59-A8AE-16CE33DA9D31}" type="pres">
      <dgm:prSet presAssocID="{ABE1F484-1791-480C-800C-0AEDE393CFCF}" presName="sibTrans" presStyleCnt="0"/>
      <dgm:spPr/>
    </dgm:pt>
    <dgm:pt modelId="{345301F4-79C7-405F-99A9-AC594B2CD8D9}" type="pres">
      <dgm:prSet presAssocID="{605AE4A1-A87B-4422-8DB3-EED273FF8EAC}" presName="node" presStyleLbl="node1" presStyleIdx="5" presStyleCnt="13">
        <dgm:presLayoutVars>
          <dgm:bulletEnabled val="1"/>
        </dgm:presLayoutVars>
      </dgm:prSet>
      <dgm:spPr/>
    </dgm:pt>
    <dgm:pt modelId="{9746D932-81BB-4301-B157-BF7260764F57}" type="pres">
      <dgm:prSet presAssocID="{02BDF836-84D0-4728-AED2-3C12B41265DC}" presName="sibTrans" presStyleCnt="0"/>
      <dgm:spPr/>
    </dgm:pt>
    <dgm:pt modelId="{ACF60C7D-9639-4FBD-95A1-0FD2F3F3A440}" type="pres">
      <dgm:prSet presAssocID="{8F476222-CFF4-4048-9D87-A0135EFC0D9C}" presName="node" presStyleLbl="node1" presStyleIdx="6" presStyleCnt="13">
        <dgm:presLayoutVars>
          <dgm:bulletEnabled val="1"/>
        </dgm:presLayoutVars>
      </dgm:prSet>
      <dgm:spPr/>
    </dgm:pt>
    <dgm:pt modelId="{396E8D07-C474-4E0F-9D3B-0587E85FEDFA}" type="pres">
      <dgm:prSet presAssocID="{53BCE04F-F94D-4E68-AC20-C41271877273}" presName="sibTrans" presStyleCnt="0"/>
      <dgm:spPr/>
    </dgm:pt>
    <dgm:pt modelId="{A472C41B-D799-4B3A-BD12-D311263003C6}" type="pres">
      <dgm:prSet presAssocID="{E21EC422-917D-4477-9481-221B83E2E874}" presName="node" presStyleLbl="node1" presStyleIdx="7" presStyleCnt="13">
        <dgm:presLayoutVars>
          <dgm:bulletEnabled val="1"/>
        </dgm:presLayoutVars>
      </dgm:prSet>
      <dgm:spPr/>
    </dgm:pt>
    <dgm:pt modelId="{2B32B132-A2EF-4563-B1CD-60E408AA43EC}" type="pres">
      <dgm:prSet presAssocID="{1384ECD3-594C-466D-A0FE-1761D3CDBD0B}" presName="sibTrans" presStyleCnt="0"/>
      <dgm:spPr/>
    </dgm:pt>
    <dgm:pt modelId="{7C8DE564-973E-46A4-B1EF-D2E783E0B8AF}" type="pres">
      <dgm:prSet presAssocID="{57C41F4A-9490-435E-A3E7-F24A2F09F8A6}" presName="node" presStyleLbl="node1" presStyleIdx="8" presStyleCnt="13">
        <dgm:presLayoutVars>
          <dgm:bulletEnabled val="1"/>
        </dgm:presLayoutVars>
      </dgm:prSet>
      <dgm:spPr/>
    </dgm:pt>
    <dgm:pt modelId="{1FCC6D7F-9D57-4FC4-BA1B-4B23A1A6DE58}" type="pres">
      <dgm:prSet presAssocID="{43A7BED2-83ED-43F3-88DC-C072BCE6F2B9}" presName="sibTrans" presStyleCnt="0"/>
      <dgm:spPr/>
    </dgm:pt>
    <dgm:pt modelId="{AB3BB195-10CC-4321-8242-D5F36353B15B}" type="pres">
      <dgm:prSet presAssocID="{87E48729-5CB3-4FAB-A4BB-F5AF5FE18748}" presName="node" presStyleLbl="node1" presStyleIdx="9" presStyleCnt="13">
        <dgm:presLayoutVars>
          <dgm:bulletEnabled val="1"/>
        </dgm:presLayoutVars>
      </dgm:prSet>
      <dgm:spPr/>
    </dgm:pt>
    <dgm:pt modelId="{4F2AC17B-9499-4BF2-9A80-DC683814E583}" type="pres">
      <dgm:prSet presAssocID="{C06645D9-F392-4A6C-AED6-D78091AA3CBF}" presName="sibTrans" presStyleCnt="0"/>
      <dgm:spPr/>
    </dgm:pt>
    <dgm:pt modelId="{07FEBD33-4812-422E-88CF-4874CA049706}" type="pres">
      <dgm:prSet presAssocID="{56A84ADD-B87A-4B21-92B6-CA6F60CF9042}" presName="node" presStyleLbl="node1" presStyleIdx="10" presStyleCnt="13">
        <dgm:presLayoutVars>
          <dgm:bulletEnabled val="1"/>
        </dgm:presLayoutVars>
      </dgm:prSet>
      <dgm:spPr/>
    </dgm:pt>
    <dgm:pt modelId="{1871C179-D971-4CB2-9932-C08A4FD81BD4}" type="pres">
      <dgm:prSet presAssocID="{B1A601CC-B584-4A5E-A8CC-3B478696CD17}" presName="sibTrans" presStyleCnt="0"/>
      <dgm:spPr/>
    </dgm:pt>
    <dgm:pt modelId="{78B84847-5F43-4340-99AD-9D0ACCF47DE1}" type="pres">
      <dgm:prSet presAssocID="{0289898B-1E0D-4C72-8A5A-BC1026B7BD0A}" presName="node" presStyleLbl="node1" presStyleIdx="11" presStyleCnt="13">
        <dgm:presLayoutVars>
          <dgm:bulletEnabled val="1"/>
        </dgm:presLayoutVars>
      </dgm:prSet>
      <dgm:spPr/>
    </dgm:pt>
    <dgm:pt modelId="{ED5E733E-87E6-46CA-92CD-350CC4BEBAF8}" type="pres">
      <dgm:prSet presAssocID="{B1D18815-06E2-4D3C-9C96-1053B73850E3}" presName="sibTrans" presStyleCnt="0"/>
      <dgm:spPr/>
    </dgm:pt>
    <dgm:pt modelId="{41D64F73-0F66-4729-BE61-90A1D0B6AC0C}" type="pres">
      <dgm:prSet presAssocID="{6C209281-3018-4C13-8862-1C00224BCC62}" presName="node" presStyleLbl="node1" presStyleIdx="12" presStyleCnt="13">
        <dgm:presLayoutVars>
          <dgm:bulletEnabled val="1"/>
        </dgm:presLayoutVars>
      </dgm:prSet>
      <dgm:spPr/>
    </dgm:pt>
  </dgm:ptLst>
  <dgm:cxnLst>
    <dgm:cxn modelId="{62706A08-AAE8-4756-9A58-31427AA1E1D5}" srcId="{D93F793A-B879-4875-8479-571B59B9097B}" destId="{6C209281-3018-4C13-8862-1C00224BCC62}" srcOrd="12" destOrd="0" parTransId="{C86324B8-9319-4FBB-971B-D39698062748}" sibTransId="{C39FD2DF-5D2A-4B9B-A40A-BDDB27104D3C}"/>
    <dgm:cxn modelId="{9F23C113-F2A6-4E6A-B7C0-647C301B841D}" type="presOf" srcId="{F355D1BF-1AEF-4489-ADF1-82A28F5D1E80}" destId="{611B7AF6-C620-4F4F-A524-F64A7F465E6A}" srcOrd="0" destOrd="0" presId="urn:microsoft.com/office/officeart/2005/8/layout/default"/>
    <dgm:cxn modelId="{C429F118-0573-44D3-BE8A-6404CAE249CD}" type="presOf" srcId="{698A6B91-FC08-4D12-8A4D-70232C0B9F31}" destId="{5054E420-6ACA-4DEB-B9B6-CA9E4BC50C25}" srcOrd="0" destOrd="0" presId="urn:microsoft.com/office/officeart/2005/8/layout/default"/>
    <dgm:cxn modelId="{E4002D24-4D93-4B31-A30D-CBA62F361D65}" type="presOf" srcId="{40F81CB6-E4D6-4CCE-B68F-90432C613482}" destId="{AFC69E5B-9512-4C48-B55F-947F244CB4A3}" srcOrd="0" destOrd="0" presId="urn:microsoft.com/office/officeart/2005/8/layout/default"/>
    <dgm:cxn modelId="{94B15527-20E6-473A-A961-E1250CEA0157}" srcId="{D93F793A-B879-4875-8479-571B59B9097B}" destId="{56A84ADD-B87A-4B21-92B6-CA6F60CF9042}" srcOrd="10" destOrd="0" parTransId="{B8B9D7AA-C577-432F-B234-C06FF8F878AA}" sibTransId="{B1A601CC-B584-4A5E-A8CC-3B478696CD17}"/>
    <dgm:cxn modelId="{BA249827-8F3A-4448-81FB-844FDC0BDB26}" type="presOf" srcId="{D93F793A-B879-4875-8479-571B59B9097B}" destId="{20AB4AB2-10D2-49BF-864B-5EBB994649A2}" srcOrd="0" destOrd="0" presId="urn:microsoft.com/office/officeart/2005/8/layout/default"/>
    <dgm:cxn modelId="{FB46C535-0188-4A5D-81EC-0B869213C778}" type="presOf" srcId="{E21EC422-917D-4477-9481-221B83E2E874}" destId="{A472C41B-D799-4B3A-BD12-D311263003C6}" srcOrd="0" destOrd="0" presId="urn:microsoft.com/office/officeart/2005/8/layout/default"/>
    <dgm:cxn modelId="{21ED9538-9D88-491A-B91C-B80ADFAC9A0E}" type="presOf" srcId="{57C41F4A-9490-435E-A3E7-F24A2F09F8A6}" destId="{7C8DE564-973E-46A4-B1EF-D2E783E0B8AF}" srcOrd="0" destOrd="0" presId="urn:microsoft.com/office/officeart/2005/8/layout/default"/>
    <dgm:cxn modelId="{5CC9B738-5AD1-40BD-A3A0-280B7F1333A9}" type="presOf" srcId="{87E48729-5CB3-4FAB-A4BB-F5AF5FE18748}" destId="{AB3BB195-10CC-4321-8242-D5F36353B15B}" srcOrd="0" destOrd="0" presId="urn:microsoft.com/office/officeart/2005/8/layout/default"/>
    <dgm:cxn modelId="{ACD9563F-CDE5-45FF-B9A8-1493C2E41BAA}" type="presOf" srcId="{605AE4A1-A87B-4422-8DB3-EED273FF8EAC}" destId="{345301F4-79C7-405F-99A9-AC594B2CD8D9}" srcOrd="0" destOrd="0" presId="urn:microsoft.com/office/officeart/2005/8/layout/default"/>
    <dgm:cxn modelId="{A0FFA55E-5327-4004-883D-8EE355C0C87D}" srcId="{D93F793A-B879-4875-8479-571B59B9097B}" destId="{8F476222-CFF4-4048-9D87-A0135EFC0D9C}" srcOrd="6" destOrd="0" parTransId="{E6E31BAA-9C57-46F4-9641-3C491CEA39DD}" sibTransId="{53BCE04F-F94D-4E68-AC20-C41271877273}"/>
    <dgm:cxn modelId="{20A50F5F-8FD1-4132-8683-7126F49F99D7}" type="presOf" srcId="{0289898B-1E0D-4C72-8A5A-BC1026B7BD0A}" destId="{78B84847-5F43-4340-99AD-9D0ACCF47DE1}" srcOrd="0" destOrd="0" presId="urn:microsoft.com/office/officeart/2005/8/layout/default"/>
    <dgm:cxn modelId="{7A3E744C-5686-4409-9411-C7815CCC1CB3}" srcId="{D93F793A-B879-4875-8479-571B59B9097B}" destId="{40F81CB6-E4D6-4CCE-B68F-90432C613482}" srcOrd="4" destOrd="0" parTransId="{4E799C3F-A560-4E12-80BF-E885A1594A97}" sibTransId="{ABE1F484-1791-480C-800C-0AEDE393CFCF}"/>
    <dgm:cxn modelId="{8652E16E-5E1E-4068-A9A1-711052DF0C36}" type="presOf" srcId="{3FA6C12A-62FF-40E5-BE6B-E3066826E342}" destId="{72FB6D00-7B1E-462C-A11C-265C4530679C}" srcOrd="0" destOrd="0" presId="urn:microsoft.com/office/officeart/2005/8/layout/default"/>
    <dgm:cxn modelId="{1199A175-C601-448C-8F28-C5F6246676BC}" srcId="{D93F793A-B879-4875-8479-571B59B9097B}" destId="{0289898B-1E0D-4C72-8A5A-BC1026B7BD0A}" srcOrd="11" destOrd="0" parTransId="{D09F3D9D-F391-4EAA-A287-FEC61D7EFF59}" sibTransId="{B1D18815-06E2-4D3C-9C96-1053B73850E3}"/>
    <dgm:cxn modelId="{0324B377-FE61-4CD4-9F3B-8A366F99630E}" srcId="{D93F793A-B879-4875-8479-571B59B9097B}" destId="{698A6B91-FC08-4D12-8A4D-70232C0B9F31}" srcOrd="0" destOrd="0" parTransId="{011FB199-0582-4995-A67D-5EDE6A3CCF40}" sibTransId="{EA3AE0A7-3021-4060-9993-34114863B81B}"/>
    <dgm:cxn modelId="{9DC0E07C-6AE0-45B6-9C58-E30FD7624116}" srcId="{D93F793A-B879-4875-8479-571B59B9097B}" destId="{3D70A2CA-0B6C-46B6-AA3F-BD1FA9317475}" srcOrd="2" destOrd="0" parTransId="{336D8FD1-DD8E-4FB3-A35A-E5E3BE67C57E}" sibTransId="{996163FF-577E-4130-B67B-3A5135FDD9BA}"/>
    <dgm:cxn modelId="{9D380D84-6980-4301-A2E0-32525EC9D51B}" type="presOf" srcId="{3D70A2CA-0B6C-46B6-AA3F-BD1FA9317475}" destId="{D9A91A08-3BC3-4CD0-A167-8176E403B658}" srcOrd="0" destOrd="0" presId="urn:microsoft.com/office/officeart/2005/8/layout/default"/>
    <dgm:cxn modelId="{9E496F8D-9AF1-43D1-BC29-FD3474979B68}" type="presOf" srcId="{56A84ADD-B87A-4B21-92B6-CA6F60CF9042}" destId="{07FEBD33-4812-422E-88CF-4874CA049706}" srcOrd="0" destOrd="0" presId="urn:microsoft.com/office/officeart/2005/8/layout/default"/>
    <dgm:cxn modelId="{8894349D-841C-4F39-A435-131232A5FAB3}" srcId="{D93F793A-B879-4875-8479-571B59B9097B}" destId="{87E48729-5CB3-4FAB-A4BB-F5AF5FE18748}" srcOrd="9" destOrd="0" parTransId="{B0D1D838-FD56-49B9-ABBF-832F7F413D23}" sibTransId="{C06645D9-F392-4A6C-AED6-D78091AA3CBF}"/>
    <dgm:cxn modelId="{3C84D9B1-8E11-4012-B5BE-FD5759B356A4}" srcId="{D93F793A-B879-4875-8479-571B59B9097B}" destId="{57C41F4A-9490-435E-A3E7-F24A2F09F8A6}" srcOrd="8" destOrd="0" parTransId="{53BC33F9-4F63-428D-9328-8878A0C08877}" sibTransId="{43A7BED2-83ED-43F3-88DC-C072BCE6F2B9}"/>
    <dgm:cxn modelId="{854A20C0-6BE1-4DE1-8846-C9D8A51278DF}" srcId="{D93F793A-B879-4875-8479-571B59B9097B}" destId="{3FA6C12A-62FF-40E5-BE6B-E3066826E342}" srcOrd="3" destOrd="0" parTransId="{68097F4A-CA77-4A9A-9903-6DE30E325135}" sibTransId="{4D629761-2052-4767-B750-DF1016675103}"/>
    <dgm:cxn modelId="{F10AA4D8-046B-4A34-A0DF-195675261A0A}" type="presOf" srcId="{8F476222-CFF4-4048-9D87-A0135EFC0D9C}" destId="{ACF60C7D-9639-4FBD-95A1-0FD2F3F3A440}" srcOrd="0" destOrd="0" presId="urn:microsoft.com/office/officeart/2005/8/layout/default"/>
    <dgm:cxn modelId="{621B8EDA-1350-4F5F-A4BA-D2B8EA79B2F4}" srcId="{D93F793A-B879-4875-8479-571B59B9097B}" destId="{605AE4A1-A87B-4422-8DB3-EED273FF8EAC}" srcOrd="5" destOrd="0" parTransId="{4BEB9148-AC14-4FDD-AAFE-B0B13B804FF6}" sibTransId="{02BDF836-84D0-4728-AED2-3C12B41265DC}"/>
    <dgm:cxn modelId="{F97C9BE6-A519-4659-8F0B-925AB726B1BF}" srcId="{D93F793A-B879-4875-8479-571B59B9097B}" destId="{E21EC422-917D-4477-9481-221B83E2E874}" srcOrd="7" destOrd="0" parTransId="{20AF43CD-5050-4211-892D-E39604136BD4}" sibTransId="{1384ECD3-594C-466D-A0FE-1761D3CDBD0B}"/>
    <dgm:cxn modelId="{6ECD70E8-30E8-4128-B97C-194356E73EFC}" type="presOf" srcId="{6C209281-3018-4C13-8862-1C00224BCC62}" destId="{41D64F73-0F66-4729-BE61-90A1D0B6AC0C}" srcOrd="0" destOrd="0" presId="urn:microsoft.com/office/officeart/2005/8/layout/default"/>
    <dgm:cxn modelId="{3FC5A8F0-07B2-462E-9260-7949885E9219}" srcId="{D93F793A-B879-4875-8479-571B59B9097B}" destId="{F355D1BF-1AEF-4489-ADF1-82A28F5D1E80}" srcOrd="1" destOrd="0" parTransId="{8F87816B-3B01-432F-9A26-A5A3FB00EED1}" sibTransId="{B8A00E03-FE9B-4CC0-94B3-1DA4560D083C}"/>
    <dgm:cxn modelId="{E0582768-90F7-4685-8CE1-C9BA2BAB9953}" type="presParOf" srcId="{20AB4AB2-10D2-49BF-864B-5EBB994649A2}" destId="{5054E420-6ACA-4DEB-B9B6-CA9E4BC50C25}" srcOrd="0" destOrd="0" presId="urn:microsoft.com/office/officeart/2005/8/layout/default"/>
    <dgm:cxn modelId="{AFA8558A-A789-4EB9-B9A0-8667DA798680}" type="presParOf" srcId="{20AB4AB2-10D2-49BF-864B-5EBB994649A2}" destId="{2071CA55-8282-4629-872F-1D9A3C771B6B}" srcOrd="1" destOrd="0" presId="urn:microsoft.com/office/officeart/2005/8/layout/default"/>
    <dgm:cxn modelId="{A15955A7-D7C9-4D9D-AC1A-79EBE84D16EF}" type="presParOf" srcId="{20AB4AB2-10D2-49BF-864B-5EBB994649A2}" destId="{611B7AF6-C620-4F4F-A524-F64A7F465E6A}" srcOrd="2" destOrd="0" presId="urn:microsoft.com/office/officeart/2005/8/layout/default"/>
    <dgm:cxn modelId="{509B080A-0D63-4919-8EC8-DE98C7976FBE}" type="presParOf" srcId="{20AB4AB2-10D2-49BF-864B-5EBB994649A2}" destId="{43B7D8C1-8E5A-4B3D-8220-50F9A0E39547}" srcOrd="3" destOrd="0" presId="urn:microsoft.com/office/officeart/2005/8/layout/default"/>
    <dgm:cxn modelId="{48DF9FB3-56A2-481B-A899-10DABCD4A9E6}" type="presParOf" srcId="{20AB4AB2-10D2-49BF-864B-5EBB994649A2}" destId="{D9A91A08-3BC3-4CD0-A167-8176E403B658}" srcOrd="4" destOrd="0" presId="urn:microsoft.com/office/officeart/2005/8/layout/default"/>
    <dgm:cxn modelId="{A7D887B5-9C96-401A-AD88-368481D5263A}" type="presParOf" srcId="{20AB4AB2-10D2-49BF-864B-5EBB994649A2}" destId="{8BD464B8-D62C-484A-840B-E45E6D46D6E6}" srcOrd="5" destOrd="0" presId="urn:microsoft.com/office/officeart/2005/8/layout/default"/>
    <dgm:cxn modelId="{E3675644-E857-4124-8E3A-063ACEF3D844}" type="presParOf" srcId="{20AB4AB2-10D2-49BF-864B-5EBB994649A2}" destId="{72FB6D00-7B1E-462C-A11C-265C4530679C}" srcOrd="6" destOrd="0" presId="urn:microsoft.com/office/officeart/2005/8/layout/default"/>
    <dgm:cxn modelId="{A2C99F74-39F4-4EEF-A4A0-23916C371467}" type="presParOf" srcId="{20AB4AB2-10D2-49BF-864B-5EBB994649A2}" destId="{43F18925-60A8-4038-95FC-562C82A35024}" srcOrd="7" destOrd="0" presId="urn:microsoft.com/office/officeart/2005/8/layout/default"/>
    <dgm:cxn modelId="{E5ECC865-459F-49AE-81CD-36A3DADE44D4}" type="presParOf" srcId="{20AB4AB2-10D2-49BF-864B-5EBB994649A2}" destId="{AFC69E5B-9512-4C48-B55F-947F244CB4A3}" srcOrd="8" destOrd="0" presId="urn:microsoft.com/office/officeart/2005/8/layout/default"/>
    <dgm:cxn modelId="{FC53E801-8228-40B9-AB78-7C6D49639CB1}" type="presParOf" srcId="{20AB4AB2-10D2-49BF-864B-5EBB994649A2}" destId="{9A284710-A838-4E59-A8AE-16CE33DA9D31}" srcOrd="9" destOrd="0" presId="urn:microsoft.com/office/officeart/2005/8/layout/default"/>
    <dgm:cxn modelId="{AA0277BD-D2D2-42B6-BA75-52814A219FC6}" type="presParOf" srcId="{20AB4AB2-10D2-49BF-864B-5EBB994649A2}" destId="{345301F4-79C7-405F-99A9-AC594B2CD8D9}" srcOrd="10" destOrd="0" presId="urn:microsoft.com/office/officeart/2005/8/layout/default"/>
    <dgm:cxn modelId="{ACE96341-C44E-4BBE-A991-A372E06F67D5}" type="presParOf" srcId="{20AB4AB2-10D2-49BF-864B-5EBB994649A2}" destId="{9746D932-81BB-4301-B157-BF7260764F57}" srcOrd="11" destOrd="0" presId="urn:microsoft.com/office/officeart/2005/8/layout/default"/>
    <dgm:cxn modelId="{68D34CE6-9DAE-4453-AEC7-F45553563436}" type="presParOf" srcId="{20AB4AB2-10D2-49BF-864B-5EBB994649A2}" destId="{ACF60C7D-9639-4FBD-95A1-0FD2F3F3A440}" srcOrd="12" destOrd="0" presId="urn:microsoft.com/office/officeart/2005/8/layout/default"/>
    <dgm:cxn modelId="{33EB1B31-955F-41BB-AD37-3B4A8B9318E7}" type="presParOf" srcId="{20AB4AB2-10D2-49BF-864B-5EBB994649A2}" destId="{396E8D07-C474-4E0F-9D3B-0587E85FEDFA}" srcOrd="13" destOrd="0" presId="urn:microsoft.com/office/officeart/2005/8/layout/default"/>
    <dgm:cxn modelId="{E53AEB4E-E554-48E1-A74A-2B9803B2B2A3}" type="presParOf" srcId="{20AB4AB2-10D2-49BF-864B-5EBB994649A2}" destId="{A472C41B-D799-4B3A-BD12-D311263003C6}" srcOrd="14" destOrd="0" presId="urn:microsoft.com/office/officeart/2005/8/layout/default"/>
    <dgm:cxn modelId="{CF277DCD-8C9C-435E-A979-D5EE2A48E364}" type="presParOf" srcId="{20AB4AB2-10D2-49BF-864B-5EBB994649A2}" destId="{2B32B132-A2EF-4563-B1CD-60E408AA43EC}" srcOrd="15" destOrd="0" presId="urn:microsoft.com/office/officeart/2005/8/layout/default"/>
    <dgm:cxn modelId="{99621A85-1D11-4CCA-A6AF-F7BDBF8FCBA1}" type="presParOf" srcId="{20AB4AB2-10D2-49BF-864B-5EBB994649A2}" destId="{7C8DE564-973E-46A4-B1EF-D2E783E0B8AF}" srcOrd="16" destOrd="0" presId="urn:microsoft.com/office/officeart/2005/8/layout/default"/>
    <dgm:cxn modelId="{05827E92-BD9F-46A4-BA16-1FE29122EFAE}" type="presParOf" srcId="{20AB4AB2-10D2-49BF-864B-5EBB994649A2}" destId="{1FCC6D7F-9D57-4FC4-BA1B-4B23A1A6DE58}" srcOrd="17" destOrd="0" presId="urn:microsoft.com/office/officeart/2005/8/layout/default"/>
    <dgm:cxn modelId="{D779A108-58F5-45D7-80F4-6DD01A4D5460}" type="presParOf" srcId="{20AB4AB2-10D2-49BF-864B-5EBB994649A2}" destId="{AB3BB195-10CC-4321-8242-D5F36353B15B}" srcOrd="18" destOrd="0" presId="urn:microsoft.com/office/officeart/2005/8/layout/default"/>
    <dgm:cxn modelId="{887DEE57-A8F2-4560-9F2C-D3535379F1D4}" type="presParOf" srcId="{20AB4AB2-10D2-49BF-864B-5EBB994649A2}" destId="{4F2AC17B-9499-4BF2-9A80-DC683814E583}" srcOrd="19" destOrd="0" presId="urn:microsoft.com/office/officeart/2005/8/layout/default"/>
    <dgm:cxn modelId="{EFC6F8D2-3BBC-4F87-A942-DCE13A3FCB2E}" type="presParOf" srcId="{20AB4AB2-10D2-49BF-864B-5EBB994649A2}" destId="{07FEBD33-4812-422E-88CF-4874CA049706}" srcOrd="20" destOrd="0" presId="urn:microsoft.com/office/officeart/2005/8/layout/default"/>
    <dgm:cxn modelId="{0F4505A3-7F72-4C1F-BD4D-80B852CE5D7C}" type="presParOf" srcId="{20AB4AB2-10D2-49BF-864B-5EBB994649A2}" destId="{1871C179-D971-4CB2-9932-C08A4FD81BD4}" srcOrd="21" destOrd="0" presId="urn:microsoft.com/office/officeart/2005/8/layout/default"/>
    <dgm:cxn modelId="{097CE835-8A48-44DB-9976-4EFBCBD91811}" type="presParOf" srcId="{20AB4AB2-10D2-49BF-864B-5EBB994649A2}" destId="{78B84847-5F43-4340-99AD-9D0ACCF47DE1}" srcOrd="22" destOrd="0" presId="urn:microsoft.com/office/officeart/2005/8/layout/default"/>
    <dgm:cxn modelId="{971B00FF-509D-4C35-AB05-4432D5B0195E}" type="presParOf" srcId="{20AB4AB2-10D2-49BF-864B-5EBB994649A2}" destId="{ED5E733E-87E6-46CA-92CD-350CC4BEBAF8}" srcOrd="23" destOrd="0" presId="urn:microsoft.com/office/officeart/2005/8/layout/default"/>
    <dgm:cxn modelId="{A3E9589D-0E93-4B75-84BD-D10B30B9C023}" type="presParOf" srcId="{20AB4AB2-10D2-49BF-864B-5EBB994649A2}" destId="{41D64F73-0F66-4729-BE61-90A1D0B6AC0C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5FE6D-FC3E-41AB-B8A0-9ED53E39DD34}">
      <dsp:nvSpPr>
        <dsp:cNvPr id="0" name=""/>
        <dsp:cNvSpPr/>
      </dsp:nvSpPr>
      <dsp:spPr>
        <a:xfrm>
          <a:off x="367305" y="596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score, match updates</a:t>
          </a:r>
        </a:p>
      </dsp:txBody>
      <dsp:txXfrm>
        <a:off x="367305" y="596"/>
        <a:ext cx="1906544" cy="1143926"/>
      </dsp:txXfrm>
    </dsp:sp>
    <dsp:sp modelId="{62B6CAF2-678B-4C2A-8D70-985D67692AA9}">
      <dsp:nvSpPr>
        <dsp:cNvPr id="0" name=""/>
        <dsp:cNvSpPr/>
      </dsp:nvSpPr>
      <dsp:spPr>
        <a:xfrm>
          <a:off x="2464504" y="596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Relevant notifications for upcoming events</a:t>
          </a:r>
        </a:p>
      </dsp:txBody>
      <dsp:txXfrm>
        <a:off x="2464504" y="596"/>
        <a:ext cx="1906544" cy="1143926"/>
      </dsp:txXfrm>
    </dsp:sp>
    <dsp:sp modelId="{C37107D6-9292-4804-AF36-EE7AC7604E4F}">
      <dsp:nvSpPr>
        <dsp:cNvPr id="0" name=""/>
        <dsp:cNvSpPr/>
      </dsp:nvSpPr>
      <dsp:spPr>
        <a:xfrm>
          <a:off x="4561702" y="596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Special content for major tournaments</a:t>
          </a:r>
        </a:p>
      </dsp:txBody>
      <dsp:txXfrm>
        <a:off x="4561702" y="596"/>
        <a:ext cx="1906544" cy="1143926"/>
      </dsp:txXfrm>
    </dsp:sp>
    <dsp:sp modelId="{426D8308-B372-41A8-8A9A-713408879020}">
      <dsp:nvSpPr>
        <dsp:cNvPr id="0" name=""/>
        <dsp:cNvSpPr/>
      </dsp:nvSpPr>
      <dsp:spPr>
        <a:xfrm>
          <a:off x="6658901" y="596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Highlights of games</a:t>
          </a:r>
        </a:p>
      </dsp:txBody>
      <dsp:txXfrm>
        <a:off x="6658901" y="596"/>
        <a:ext cx="1906544" cy="1143926"/>
      </dsp:txXfrm>
    </dsp:sp>
    <dsp:sp modelId="{C02507CF-D10D-4301-80A5-C144F66C9219}">
      <dsp:nvSpPr>
        <dsp:cNvPr id="0" name=""/>
        <dsp:cNvSpPr/>
      </dsp:nvSpPr>
      <dsp:spPr>
        <a:xfrm>
          <a:off x="8756099" y="596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for seat availability </a:t>
          </a:r>
        </a:p>
      </dsp:txBody>
      <dsp:txXfrm>
        <a:off x="8756099" y="596"/>
        <a:ext cx="1906544" cy="1143926"/>
      </dsp:txXfrm>
    </dsp:sp>
    <dsp:sp modelId="{FDBFE2E4-C2E0-4056-A1A6-E55BFC792866}">
      <dsp:nvSpPr>
        <dsp:cNvPr id="0" name=""/>
        <dsp:cNvSpPr/>
      </dsp:nvSpPr>
      <dsp:spPr>
        <a:xfrm>
          <a:off x="367305" y="1335177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Stats &amp; news </a:t>
          </a:r>
        </a:p>
      </dsp:txBody>
      <dsp:txXfrm>
        <a:off x="367305" y="1335177"/>
        <a:ext cx="1906544" cy="1143926"/>
      </dsp:txXfrm>
    </dsp:sp>
    <dsp:sp modelId="{7F63C221-E174-4B51-8BE6-4DEC299217EB}">
      <dsp:nvSpPr>
        <dsp:cNvPr id="0" name=""/>
        <dsp:cNvSpPr/>
      </dsp:nvSpPr>
      <dsp:spPr>
        <a:xfrm>
          <a:off x="2464504" y="1335177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Player profiles frequently updated</a:t>
          </a:r>
        </a:p>
      </dsp:txBody>
      <dsp:txXfrm>
        <a:off x="2464504" y="1335177"/>
        <a:ext cx="1906544" cy="1143926"/>
      </dsp:txXfrm>
    </dsp:sp>
    <dsp:sp modelId="{19EB2308-821C-464D-AF80-CE1D1698BAF0}">
      <dsp:nvSpPr>
        <dsp:cNvPr id="0" name=""/>
        <dsp:cNvSpPr/>
      </dsp:nvSpPr>
      <dsp:spPr>
        <a:xfrm>
          <a:off x="4561702" y="1335177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Scores of multiple simultaneously running games</a:t>
          </a:r>
        </a:p>
      </dsp:txBody>
      <dsp:txXfrm>
        <a:off x="4561702" y="1335177"/>
        <a:ext cx="1906544" cy="1143926"/>
      </dsp:txXfrm>
    </dsp:sp>
    <dsp:sp modelId="{6AB957F6-E2FB-4BC8-8AF9-1D79FDB28DFE}">
      <dsp:nvSpPr>
        <dsp:cNvPr id="0" name=""/>
        <dsp:cNvSpPr/>
      </dsp:nvSpPr>
      <dsp:spPr>
        <a:xfrm>
          <a:off x="6658901" y="1335177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Quick access from widgets</a:t>
          </a:r>
        </a:p>
      </dsp:txBody>
      <dsp:txXfrm>
        <a:off x="6658901" y="1335177"/>
        <a:ext cx="1906544" cy="1143926"/>
      </dsp:txXfrm>
    </dsp:sp>
    <dsp:sp modelId="{248E3025-9375-4E0D-A2A5-C8880DF25423}">
      <dsp:nvSpPr>
        <dsp:cNvPr id="0" name=""/>
        <dsp:cNvSpPr/>
      </dsp:nvSpPr>
      <dsp:spPr>
        <a:xfrm>
          <a:off x="8756099" y="1335177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Fantasy cricket league</a:t>
          </a:r>
        </a:p>
      </dsp:txBody>
      <dsp:txXfrm>
        <a:off x="8756099" y="1335177"/>
        <a:ext cx="1906544" cy="1143926"/>
      </dsp:txXfrm>
    </dsp:sp>
    <dsp:sp modelId="{D1403D58-6F50-460F-9F32-D760515A6C5B}">
      <dsp:nvSpPr>
        <dsp:cNvPr id="0" name=""/>
        <dsp:cNvSpPr/>
      </dsp:nvSpPr>
      <dsp:spPr>
        <a:xfrm>
          <a:off x="1415905" y="2669758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can give their  comments during the game</a:t>
          </a:r>
        </a:p>
      </dsp:txBody>
      <dsp:txXfrm>
        <a:off x="1415905" y="2669758"/>
        <a:ext cx="1906544" cy="1143926"/>
      </dsp:txXfrm>
    </dsp:sp>
    <dsp:sp modelId="{874A4EB9-385F-44B1-8C37-562CD06BFAD8}">
      <dsp:nvSpPr>
        <dsp:cNvPr id="0" name=""/>
        <dsp:cNvSpPr/>
      </dsp:nvSpPr>
      <dsp:spPr>
        <a:xfrm>
          <a:off x="3513103" y="2669758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streaming of sports </a:t>
          </a:r>
        </a:p>
      </dsp:txBody>
      <dsp:txXfrm>
        <a:off x="3513103" y="2669758"/>
        <a:ext cx="1906544" cy="1143926"/>
      </dsp:txXfrm>
    </dsp:sp>
    <dsp:sp modelId="{ABB5C295-CE55-4027-A2C4-220E090A851D}">
      <dsp:nvSpPr>
        <dsp:cNvPr id="0" name=""/>
        <dsp:cNvSpPr/>
      </dsp:nvSpPr>
      <dsp:spPr>
        <a:xfrm>
          <a:off x="5610302" y="2669758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Short delay between real time match and scorecards</a:t>
          </a:r>
        </a:p>
      </dsp:txBody>
      <dsp:txXfrm>
        <a:off x="5610302" y="2669758"/>
        <a:ext cx="1906544" cy="1143926"/>
      </dsp:txXfrm>
    </dsp:sp>
    <dsp:sp modelId="{B8957B1D-FEC3-4231-AF71-F14A07ABAD6C}">
      <dsp:nvSpPr>
        <dsp:cNvPr id="0" name=""/>
        <dsp:cNvSpPr/>
      </dsp:nvSpPr>
      <dsp:spPr>
        <a:xfrm>
          <a:off x="7707500" y="2669758"/>
          <a:ext cx="1906544" cy="11439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fixtures for upcoming matches</a:t>
          </a:r>
        </a:p>
      </dsp:txBody>
      <dsp:txXfrm>
        <a:off x="7707500" y="2669758"/>
        <a:ext cx="1906544" cy="1143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4E420-6ACA-4DEB-B9B6-CA9E4BC50C25}">
      <dsp:nvSpPr>
        <dsp:cNvPr id="0" name=""/>
        <dsp:cNvSpPr/>
      </dsp:nvSpPr>
      <dsp:spPr>
        <a:xfrm>
          <a:off x="367305" y="596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Live voice commentatory</a:t>
          </a:r>
        </a:p>
      </dsp:txBody>
      <dsp:txXfrm>
        <a:off x="367305" y="596"/>
        <a:ext cx="1906544" cy="1143926"/>
      </dsp:txXfrm>
    </dsp:sp>
    <dsp:sp modelId="{611B7AF6-C620-4F4F-A524-F64A7F465E6A}">
      <dsp:nvSpPr>
        <dsp:cNvPr id="0" name=""/>
        <dsp:cNvSpPr/>
      </dsp:nvSpPr>
      <dsp:spPr>
        <a:xfrm>
          <a:off x="2464504" y="596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Highlights</a:t>
          </a:r>
        </a:p>
      </dsp:txBody>
      <dsp:txXfrm>
        <a:off x="2464504" y="596"/>
        <a:ext cx="1906544" cy="1143926"/>
      </dsp:txXfrm>
    </dsp:sp>
    <dsp:sp modelId="{D9A91A08-3BC3-4CD0-A167-8176E403B658}">
      <dsp:nvSpPr>
        <dsp:cNvPr id="0" name=""/>
        <dsp:cNvSpPr/>
      </dsp:nvSpPr>
      <dsp:spPr>
        <a:xfrm>
          <a:off x="4561702" y="596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Stats &amp; News</a:t>
          </a:r>
        </a:p>
      </dsp:txBody>
      <dsp:txXfrm>
        <a:off x="4561702" y="596"/>
        <a:ext cx="1906544" cy="1143926"/>
      </dsp:txXfrm>
    </dsp:sp>
    <dsp:sp modelId="{72FB6D00-7B1E-462C-A11C-265C4530679C}">
      <dsp:nvSpPr>
        <dsp:cNvPr id="0" name=""/>
        <dsp:cNvSpPr/>
      </dsp:nvSpPr>
      <dsp:spPr>
        <a:xfrm>
          <a:off x="6658901" y="596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Video quality control</a:t>
          </a:r>
        </a:p>
      </dsp:txBody>
      <dsp:txXfrm>
        <a:off x="6658901" y="596"/>
        <a:ext cx="1906544" cy="1143926"/>
      </dsp:txXfrm>
    </dsp:sp>
    <dsp:sp modelId="{AFC69E5B-9512-4C48-B55F-947F244CB4A3}">
      <dsp:nvSpPr>
        <dsp:cNvPr id="0" name=""/>
        <dsp:cNvSpPr/>
      </dsp:nvSpPr>
      <dsp:spPr>
        <a:xfrm>
          <a:off x="8756099" y="596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Precise notifications</a:t>
          </a:r>
        </a:p>
      </dsp:txBody>
      <dsp:txXfrm>
        <a:off x="8756099" y="596"/>
        <a:ext cx="1906544" cy="1143926"/>
      </dsp:txXfrm>
    </dsp:sp>
    <dsp:sp modelId="{345301F4-79C7-405F-99A9-AC594B2CD8D9}">
      <dsp:nvSpPr>
        <dsp:cNvPr id="0" name=""/>
        <dsp:cNvSpPr/>
      </dsp:nvSpPr>
      <dsp:spPr>
        <a:xfrm>
          <a:off x="367305" y="1335177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Fantasy league</a:t>
          </a:r>
        </a:p>
      </dsp:txBody>
      <dsp:txXfrm>
        <a:off x="367305" y="1335177"/>
        <a:ext cx="1906544" cy="1143926"/>
      </dsp:txXfrm>
    </dsp:sp>
    <dsp:sp modelId="{ACF60C7D-9639-4FBD-95A1-0FD2F3F3A440}">
      <dsp:nvSpPr>
        <dsp:cNvPr id="0" name=""/>
        <dsp:cNvSpPr/>
      </dsp:nvSpPr>
      <dsp:spPr>
        <a:xfrm>
          <a:off x="2464504" y="1335177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Pin to screen</a:t>
          </a:r>
        </a:p>
      </dsp:txBody>
      <dsp:txXfrm>
        <a:off x="2464504" y="1335177"/>
        <a:ext cx="1906544" cy="1143926"/>
      </dsp:txXfrm>
    </dsp:sp>
    <dsp:sp modelId="{A472C41B-D799-4B3A-BD12-D311263003C6}">
      <dsp:nvSpPr>
        <dsp:cNvPr id="0" name=""/>
        <dsp:cNvSpPr/>
      </dsp:nvSpPr>
      <dsp:spPr>
        <a:xfrm>
          <a:off x="4561702" y="1335177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Player profiles</a:t>
          </a:r>
        </a:p>
      </dsp:txBody>
      <dsp:txXfrm>
        <a:off x="4561702" y="1335177"/>
        <a:ext cx="1906544" cy="1143926"/>
      </dsp:txXfrm>
    </dsp:sp>
    <dsp:sp modelId="{7C8DE564-973E-46A4-B1EF-D2E783E0B8AF}">
      <dsp:nvSpPr>
        <dsp:cNvPr id="0" name=""/>
        <dsp:cNvSpPr/>
      </dsp:nvSpPr>
      <dsp:spPr>
        <a:xfrm>
          <a:off x="6658901" y="1335177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Video download option</a:t>
          </a:r>
        </a:p>
      </dsp:txBody>
      <dsp:txXfrm>
        <a:off x="6658901" y="1335177"/>
        <a:ext cx="1906544" cy="1143926"/>
      </dsp:txXfrm>
    </dsp:sp>
    <dsp:sp modelId="{AB3BB195-10CC-4321-8242-D5F36353B15B}">
      <dsp:nvSpPr>
        <dsp:cNvPr id="0" name=""/>
        <dsp:cNvSpPr/>
      </dsp:nvSpPr>
      <dsp:spPr>
        <a:xfrm>
          <a:off x="8756099" y="1335177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Dark mode</a:t>
          </a:r>
        </a:p>
      </dsp:txBody>
      <dsp:txXfrm>
        <a:off x="8756099" y="1335177"/>
        <a:ext cx="1906544" cy="1143926"/>
      </dsp:txXfrm>
    </dsp:sp>
    <dsp:sp modelId="{07FEBD33-4812-422E-88CF-4874CA049706}">
      <dsp:nvSpPr>
        <dsp:cNvPr id="0" name=""/>
        <dsp:cNvSpPr/>
      </dsp:nvSpPr>
      <dsp:spPr>
        <a:xfrm>
          <a:off x="2464504" y="2669758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Lite version</a:t>
          </a:r>
        </a:p>
      </dsp:txBody>
      <dsp:txXfrm>
        <a:off x="2464504" y="2669758"/>
        <a:ext cx="1906544" cy="1143926"/>
      </dsp:txXfrm>
    </dsp:sp>
    <dsp:sp modelId="{78B84847-5F43-4340-99AD-9D0ACCF47DE1}">
      <dsp:nvSpPr>
        <dsp:cNvPr id="0" name=""/>
        <dsp:cNvSpPr/>
      </dsp:nvSpPr>
      <dsp:spPr>
        <a:xfrm>
          <a:off x="4561702" y="2669758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Brightness control</a:t>
          </a:r>
        </a:p>
      </dsp:txBody>
      <dsp:txXfrm>
        <a:off x="4561702" y="2669758"/>
        <a:ext cx="1906544" cy="1143926"/>
      </dsp:txXfrm>
    </dsp:sp>
    <dsp:sp modelId="{41D64F73-0F66-4729-BE61-90A1D0B6AC0C}">
      <dsp:nvSpPr>
        <dsp:cNvPr id="0" name=""/>
        <dsp:cNvSpPr/>
      </dsp:nvSpPr>
      <dsp:spPr>
        <a:xfrm>
          <a:off x="6658901" y="2669758"/>
          <a:ext cx="1906544" cy="1143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Playback speed control</a:t>
          </a:r>
        </a:p>
      </dsp:txBody>
      <dsp:txXfrm>
        <a:off x="6658901" y="2669758"/>
        <a:ext cx="1906544" cy="1143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0277-F164-4E6D-BF16-B172ECED4B4A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EA89-6773-4A0E-9845-D7338A71A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2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8F6-86AF-49BD-9FAB-00C57A264DB9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9AD-E8B7-489A-ADC8-01A5897CAC0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82B5-8E91-4D93-8452-CE79A613027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8A87-13E1-46AB-BC7F-1B06BEBD1F8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187-D181-447A-B40D-B7511AB4EF3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77E8-A0DE-42C9-882B-85A633AFE96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1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C2F-6D77-4912-A506-7400410B55F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DC87-EB98-47E6-BD67-15A0F61ED612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AAB3-B28F-4E49-9781-160156BC5B8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50057204-F247-4E89-B62B-1E7B778D6D8C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A423-D1B4-46E4-8260-B270C298634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D1330E-9939-4731-94E2-A7F94B075BF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86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red apple sitting on top of a grass covered field&#10;&#10;Description generated with high confidence">
            <a:extLst>
              <a:ext uri="{FF2B5EF4-FFF2-40B4-BE49-F238E27FC236}">
                <a16:creationId xmlns:a16="http://schemas.microsoft.com/office/drawing/2014/main" id="{FAFB72DA-FE7B-4D22-9E58-17885C575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cs typeface="Calibri Light"/>
              </a:rPr>
              <a:t>CRICKOMANIA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cs typeface="Calibri"/>
              </a:rPr>
              <a:t>The integrated cricket app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F3A48-1391-4440-B407-F0298795BA8F}"/>
              </a:ext>
            </a:extLst>
          </p:cNvPr>
          <p:cNvSpPr txBox="1"/>
          <p:nvPr/>
        </p:nvSpPr>
        <p:spPr>
          <a:xfrm>
            <a:off x="9672955" y="5334635"/>
            <a:ext cx="274320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Group Members</a:t>
            </a:r>
          </a:p>
          <a:p>
            <a:r>
              <a:rPr lang="en-US" dirty="0"/>
              <a:t>  2. Abhinav G S</a:t>
            </a:r>
          </a:p>
          <a:p>
            <a:r>
              <a:rPr lang="en-US" dirty="0"/>
              <a:t>18. Aravindsagar P A</a:t>
            </a:r>
          </a:p>
          <a:p>
            <a:r>
              <a:rPr lang="en-US" dirty="0"/>
              <a:t>66. Vishnu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CCCC0-A2F7-4761-87C6-0CD277E2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7" y="0"/>
            <a:ext cx="418690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55777" y="620721"/>
            <a:ext cx="4780549" cy="3080842"/>
          </a:xfrm>
        </p:spPr>
        <p:txBody>
          <a:bodyPr>
            <a:normAutofit/>
          </a:bodyPr>
          <a:lstStyle/>
          <a:p>
            <a:r>
              <a:rPr lang="en-IN" sz="6000" dirty="0"/>
              <a:t>HOME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2D1CC-98ED-491E-B384-0C4A2C4E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6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SCORECARD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1517" r="10130" b="4600"/>
          <a:stretch/>
        </p:blipFill>
        <p:spPr>
          <a:xfrm>
            <a:off x="6174735" y="262929"/>
            <a:ext cx="4077096" cy="6329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3A5D94-3449-4516-8D64-8F2F8E8B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9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STREAMING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2" y="325559"/>
            <a:ext cx="3643226" cy="6173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46342-58E6-412A-A239-F0DBC0FD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5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FANTASY LEAGUE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83" y="321177"/>
            <a:ext cx="3131794" cy="6179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EA3E9-A546-4EFB-91C4-7130FF09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7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LAYOUT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05" y="325558"/>
            <a:ext cx="4031868" cy="6162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782D1-53D2-498D-92FF-8AE31E49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CUSTOMIZE 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50" y="325559"/>
            <a:ext cx="4336570" cy="6173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EAC93-4816-477D-9CD8-C7876BB5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CHAT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>
          <a:xfrm>
            <a:off x="6696849" y="325559"/>
            <a:ext cx="3843271" cy="6173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D974C-5DF4-4192-8134-1646E1E4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8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SETTINGS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DC7A73-C528-49AE-9175-C85D92B3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07" y="608797"/>
            <a:ext cx="3679385" cy="5802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B939C0-29DF-42F4-8379-83A0F91D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SETTINGS</a:t>
            </a:r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A51094-57C9-48DD-AF99-9AC60C73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66" y="608797"/>
            <a:ext cx="3873783" cy="5781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9563B-09C0-472F-9C12-1FB549B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2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SETTINGS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5C267D-074F-4D30-AEDC-E51F9DEA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54" y="608797"/>
            <a:ext cx="3660949" cy="5802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F68DC-5809-4558-B6ED-851F3E86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780D0-3E13-4033-AECD-478F88C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sng"/>
              <a:t>Products considered</a:t>
            </a:r>
          </a:p>
        </p:txBody>
      </p:sp>
      <p:pic>
        <p:nvPicPr>
          <p:cNvPr id="21" name="Picture 21" descr="A close up of a sign&#10;&#10;Description generated with high confidence">
            <a:extLst>
              <a:ext uri="{FF2B5EF4-FFF2-40B4-BE49-F238E27FC236}">
                <a16:creationId xmlns:a16="http://schemas.microsoft.com/office/drawing/2014/main" id="{FF5FA25E-6411-4231-B7FE-70F71198C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016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268A-6886-4186-BD89-7FA92B48318A}"/>
              </a:ext>
            </a:extLst>
          </p:cNvPr>
          <p:cNvSpPr txBox="1"/>
          <p:nvPr/>
        </p:nvSpPr>
        <p:spPr>
          <a:xfrm>
            <a:off x="8044747" y="2194728"/>
            <a:ext cx="3735675" cy="3780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Cricbuzz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news, articles and live coverage of cricket matches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in all platforms (Android, IOS ,Website....) 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popular mobile app for cricket news and scores in India.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baseline="30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AC420A-E8D4-429C-8072-CE82F2F2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1044"/>
            <a:ext cx="7544843" cy="69602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D7F4A-95C3-48D4-B2D7-35DF5CCE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PLAYER PROFILE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14" y="325559"/>
            <a:ext cx="3660125" cy="6173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C0F22-E1B8-4A14-BFDE-1D1DD91A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8" y="0"/>
            <a:ext cx="279641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3700" y="620721"/>
            <a:ext cx="4692626" cy="3159972"/>
          </a:xfrm>
        </p:spPr>
        <p:txBody>
          <a:bodyPr>
            <a:normAutofit/>
          </a:bodyPr>
          <a:lstStyle/>
          <a:p>
            <a:r>
              <a:rPr lang="en-IN" sz="6000" dirty="0"/>
              <a:t>ARCHIVES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CD450E-D298-4610-A3AE-82544FC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4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4D48-8322-4592-AD74-EA91FC2A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Thankyou...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1C0E1-26C7-43F7-AFAC-A955859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780D0-3E13-4033-AECD-478F88C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sng"/>
              <a:t>Products considered</a:t>
            </a:r>
          </a:p>
        </p:txBody>
      </p:sp>
      <p:pic>
        <p:nvPicPr>
          <p:cNvPr id="19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B900CEF6-1C30-488E-B063-9E874D747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" r="-2" b="-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268A-6886-4186-BD89-7FA92B48318A}"/>
              </a:ext>
            </a:extLst>
          </p:cNvPr>
          <p:cNvSpPr txBox="1"/>
          <p:nvPr/>
        </p:nvSpPr>
        <p:spPr>
          <a:xfrm>
            <a:off x="8044747" y="2340864"/>
            <a:ext cx="3766991" cy="38328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Dream11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that allows users to play fantasy cricket 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create a virtual team of real-life players and earn points based on real matches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Those who score maximum points in the contest attains the first rank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Offers both free and paid contests</a:t>
            </a:r>
          </a:p>
        </p:txBody>
      </p:sp>
      <p:pic>
        <p:nvPicPr>
          <p:cNvPr id="3" name="Picture 4" descr="A stop sign&#10;&#10;Description generated with very high confidence">
            <a:extLst>
              <a:ext uri="{FF2B5EF4-FFF2-40B4-BE49-F238E27FC236}">
                <a16:creationId xmlns:a16="http://schemas.microsoft.com/office/drawing/2014/main" id="{594B8882-F7DE-4A00-A6F6-A71DF86F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1044"/>
            <a:ext cx="7649226" cy="68559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9C736-FD2F-48B6-9954-2DA0A98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1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780D0-3E13-4033-AECD-478F88C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sng"/>
              <a:t>Products considered</a:t>
            </a:r>
          </a:p>
        </p:txBody>
      </p:sp>
      <p:pic>
        <p:nvPicPr>
          <p:cNvPr id="16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id="{6CBD2A33-7DA7-4271-BA54-436D20EB3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7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268A-6886-4186-BD89-7FA92B48318A}"/>
              </a:ext>
            </a:extLst>
          </p:cNvPr>
          <p:cNvSpPr txBox="1"/>
          <p:nvPr/>
        </p:nvSpPr>
        <p:spPr>
          <a:xfrm>
            <a:off x="8034309" y="2340864"/>
            <a:ext cx="3746113" cy="36344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Hotstar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service owned by Star India</a:t>
            </a:r>
            <a:endParaRPr lang="en-US" sz="20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video streaming app in the country</a:t>
            </a:r>
            <a:endParaRPr lang="en-US" sz="20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Includes access to sports content including the IPL, Cricket World Cups, Premier Leagues etc. </a:t>
            </a:r>
            <a:endParaRPr lang="en-US" sz="20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2357A-EAC3-4EE2-9ECC-B520E7E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A7F47-1A40-47CA-9C80-F4DF3710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1" y="629088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IDENTIFIED  COMMON  FEATURES  ( FROM PRODUCT ANALYSIS )</a:t>
            </a:r>
          </a:p>
        </p:txBody>
      </p:sp>
      <p:graphicFrame>
        <p:nvGraphicFramePr>
          <p:cNvPr id="41" name="TextBox 2">
            <a:extLst>
              <a:ext uri="{FF2B5EF4-FFF2-40B4-BE49-F238E27FC236}">
                <a16:creationId xmlns:a16="http://schemas.microsoft.com/office/drawing/2014/main" id="{F9CC0D8F-1D03-45A1-BE08-697865B6F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27697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B2AC1-91E4-4957-80A0-99487CC4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5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EDD1-BDE2-4D1D-860F-72A3BD91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54" y="562644"/>
            <a:ext cx="11029616" cy="988332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FEATURES and suggestions collected FROM reviews</a:t>
            </a:r>
            <a:endParaRPr lang="en-US" sz="28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4F837-4255-4B2C-9545-44D897178C4D}"/>
              </a:ext>
            </a:extLst>
          </p:cNvPr>
          <p:cNvSpPr txBox="1"/>
          <p:nvPr/>
        </p:nvSpPr>
        <p:spPr>
          <a:xfrm>
            <a:off x="690880" y="3230880"/>
            <a:ext cx="3447441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Not showing live commentary</a:t>
            </a: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live chat option</a:t>
            </a: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Not optimized for battery usage</a:t>
            </a: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Too many ads</a:t>
            </a: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Precise notifications</a:t>
            </a: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Auto refresh problem</a:t>
            </a:r>
            <a:endParaRPr lang="en-US" sz="200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No women's cricket records, stats etc.</a:t>
            </a:r>
            <a:endParaRPr lang="en-US" sz="2000"/>
          </a:p>
          <a:p>
            <a:endParaRPr lang="en-US"/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D1E37DD-D46C-48A8-BC2D-F9145059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4" y="1817318"/>
            <a:ext cx="1396654" cy="1407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FD49E4-FA17-4CC2-97F0-E9EAF103B7E1}"/>
              </a:ext>
            </a:extLst>
          </p:cNvPr>
          <p:cNvSpPr txBox="1"/>
          <p:nvPr/>
        </p:nvSpPr>
        <p:spPr>
          <a:xfrm>
            <a:off x="4612640" y="3230880"/>
            <a:ext cx="345439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Easy payment options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Point system error</a:t>
            </a: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Wrong player update</a:t>
            </a: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Refund problem</a:t>
            </a: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/>
              <a:t>Can set remainders for contests</a:t>
            </a:r>
          </a:p>
          <a:p>
            <a:endParaRPr lang="en-US" sz="2000" dirty="0"/>
          </a:p>
          <a:p>
            <a:endParaRPr lang="en-US"/>
          </a:p>
        </p:txBody>
      </p:sp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1ABE241A-B44A-46B9-871A-7251CB4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07" y="1823351"/>
            <a:ext cx="1542789" cy="1415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1EAB25-8318-408A-B48A-21541128C976}"/>
              </a:ext>
            </a:extLst>
          </p:cNvPr>
          <p:cNvSpPr txBox="1"/>
          <p:nvPr/>
        </p:nvSpPr>
        <p:spPr>
          <a:xfrm>
            <a:off x="8301355" y="3241675"/>
            <a:ext cx="352551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u="sng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Highlights are available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Quality controls are possible</a:t>
            </a: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/>
              <a:t>Errors while playing in smart TV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Full screen (landscape mode) is not actually full screen</a:t>
            </a:r>
            <a:endParaRPr lang="en-US" sz="2000" dirty="0"/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Most features are paid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B675ECB2-C03A-4795-B2D3-21B7B1C7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610" y="1870066"/>
            <a:ext cx="1375777" cy="1365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115F-1FCF-4550-BF3C-248420A0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7D945-EAFA-4B49-88AE-B44FABC7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28" y="1068366"/>
            <a:ext cx="11014425" cy="718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/>
              <a:t>Features collected from survey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63BB9D7-23F4-4AAF-A585-8E8DD6E0C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15902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952EA-8997-4872-B583-783A686B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F715-04A8-42B4-87A5-FDFB276C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Ui/ux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1CEA4-9E3F-43A2-9644-510DD63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1227" r="6392" b="5817"/>
          <a:stretch/>
        </p:blipFill>
        <p:spPr>
          <a:xfrm>
            <a:off x="4775926" y="242053"/>
            <a:ext cx="7413721" cy="6287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2129C-54A2-4243-8812-B597FF7F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543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370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 New</vt:lpstr>
      <vt:lpstr>Tw Cen MT</vt:lpstr>
      <vt:lpstr>Wingdings 2</vt:lpstr>
      <vt:lpstr>DividendVTI</vt:lpstr>
      <vt:lpstr>CRICKOMANIA</vt:lpstr>
      <vt:lpstr>Products considered</vt:lpstr>
      <vt:lpstr>Products considered</vt:lpstr>
      <vt:lpstr>Products considered</vt:lpstr>
      <vt:lpstr>IDENTIFIED  COMMON  FEATURES  ( FROM PRODUCT ANALYSIS )</vt:lpstr>
      <vt:lpstr>FEATURES and suggestions collected FROM reviews</vt:lpstr>
      <vt:lpstr>Features collected from survey</vt:lpstr>
      <vt:lpstr>Ui/ux</vt:lpstr>
      <vt:lpstr>LOGIN</vt:lpstr>
      <vt:lpstr>HOME</vt:lpstr>
      <vt:lpstr>SCORECARD</vt:lpstr>
      <vt:lpstr>STREAMING PAGE</vt:lpstr>
      <vt:lpstr>FANTASY LEAGUE</vt:lpstr>
      <vt:lpstr>PRICE LAYOUT</vt:lpstr>
      <vt:lpstr>CUSTOMIZE TEAM</vt:lpstr>
      <vt:lpstr>GLOBAL CHAT</vt:lpstr>
      <vt:lpstr>SETTINGS</vt:lpstr>
      <vt:lpstr>SETTINGS</vt:lpstr>
      <vt:lpstr>SETTINGS</vt:lpstr>
      <vt:lpstr>PLAYER PROFILE</vt:lpstr>
      <vt:lpstr>ARCHIVES</vt:lpstr>
      <vt:lpstr>Thankyou...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Aravind Sagar P A</cp:lastModifiedBy>
  <cp:revision>666</cp:revision>
  <dcterms:created xsi:type="dcterms:W3CDTF">2019-11-21T15:45:54Z</dcterms:created>
  <dcterms:modified xsi:type="dcterms:W3CDTF">2019-11-22T18:00:22Z</dcterms:modified>
</cp:coreProperties>
</file>