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Libre Franklin"/>
      <p:regular r:id="rId16"/>
      <p:bold r:id="rId17"/>
      <p:italic r:id="rId18"/>
      <p:boldItalic r:id="rId19"/>
    </p:embeddedFont>
    <p:embeddedFont>
      <p:font typeface="Franklin Gothic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Noe48tI5kK1dLlkMyPO4P1m7W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ranklinGothic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ibreFranklin-bold.fntdata"/><Relationship Id="rId16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19" Type="http://schemas.openxmlformats.org/officeDocument/2006/relationships/font" Target="fonts/LibreFranklin-boldItalic.fntdata"/><Relationship Id="rId6" Type="http://schemas.openxmlformats.org/officeDocument/2006/relationships/slide" Target="slides/slide2.xml"/><Relationship Id="rId18" Type="http://schemas.openxmlformats.org/officeDocument/2006/relationships/font" Target="fonts/LibreFranklin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3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2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6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18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18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0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20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20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  Description automatically generated" id="17" name="Google Shape;17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KEYLOGGER AND SECURITY 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2665852" y="4762721"/>
            <a:ext cx="8011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US" sz="2000">
                <a:solidFill>
                  <a:srgbClr val="1482AB"/>
                </a:solidFill>
              </a:rPr>
              <a:t>ravind Samy C</a:t>
            </a: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CARE College of Engineering-AIDS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581193" y="1482520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b="1" lang="en-US" sz="2400"/>
              <a:t>List of sources, research papers, and case studies cited in the presentation for further reading and verification.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(Should not include solution)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(Technology Used)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 (Output Image)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581192" y="702155"/>
            <a:ext cx="11029615" cy="5311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b="1" lang="en-US" sz="2400"/>
              <a:t>Introduction: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Keyloggers are malicious software or hardware devices designed to covertly record keystrokes on a computer or mobile device.</a:t>
            </a:r>
            <a:br>
              <a:rPr lang="en-US" sz="2400"/>
            </a:br>
            <a:r>
              <a:rPr b="1" lang="en-US" sz="2400"/>
              <a:t>Real-world problem:</a:t>
            </a:r>
            <a:r>
              <a:rPr lang="en-US" sz="2400"/>
              <a:t> In recent years, there has been a significant rise in cyberattacks involving keyloggers, leading to widespread data breaches, financial losses, and identity theft.</a:t>
            </a:r>
            <a:endParaRPr sz="2400"/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441671" y="967304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5330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/>
              <a:t>Overview:</a:t>
            </a:r>
            <a:r>
              <a:rPr lang="en-US" sz="1800"/>
              <a:t>The proposed solution involves implementing comprehensive cybersecurity measures to detect and prevent keylogger attacks.</a:t>
            </a:r>
            <a:br>
              <a:rPr lang="en-US" sz="1800"/>
            </a:br>
            <a:r>
              <a:rPr b="1" lang="en-US" sz="1800"/>
              <a:t>Real-world solution:</a:t>
            </a:r>
            <a:r>
              <a:rPr lang="en-US" sz="1800"/>
              <a:t> Deploying robust antivirus software, firewalls, intrusion detection systems, and encryption technologies can help safeguard against keylogger threats.</a:t>
            </a:r>
            <a:br>
              <a:rPr lang="en-US" sz="1800"/>
            </a:br>
            <a:r>
              <a:rPr b="1" lang="en-US" sz="1800"/>
              <a:t>Security Measures:</a:t>
            </a:r>
            <a:r>
              <a:rPr lang="en-US" sz="1800"/>
              <a:t> Antivirus and Anti-malware Software: Regularly updated antivirus programs can scan for and remove keylogger malware from infected devices.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/>
              <a:t>Firewall Protection: </a:t>
            </a:r>
            <a:r>
              <a:rPr lang="en-US" sz="1800"/>
              <a:t>Firewalls block unauthorized access to networks and prevent malicious software, including keyloggers, from communicating with external servers.</a:t>
            </a:r>
            <a:br>
              <a:rPr lang="en-US" sz="1800"/>
            </a:br>
            <a:r>
              <a:rPr b="1" lang="en-US" sz="1800"/>
              <a:t>Endpoint Security: </a:t>
            </a:r>
            <a:r>
              <a:rPr lang="en-US" sz="1800"/>
              <a:t>Endpoint detection and response (EDR) solutions monitor and analyze system behavior to identify suspicious activities indicative of keylogger activity.</a:t>
            </a:r>
            <a:br>
              <a:rPr lang="en-US" sz="1800"/>
            </a:br>
            <a:r>
              <a:rPr b="1" lang="en-US" sz="1800"/>
              <a:t>Encryption Technologies: </a:t>
            </a:r>
            <a:r>
              <a:rPr lang="en-US" sz="1800"/>
              <a:t>Encrypting sensitive data stored on devices and transmitted over networks ensures that even if intercepted by keyloggers, the information remains unintelligible to attackers.</a:t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581192" y="1192868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solidFill>
                  <a:srgbClr val="0F0F0F"/>
                </a:solidFill>
              </a:rPr>
              <a:t>Technology Used:</a:t>
            </a:r>
            <a:br>
              <a:rPr b="1" lang="en-US" sz="2000">
                <a:solidFill>
                  <a:srgbClr val="0F0F0F"/>
                </a:solidFill>
              </a:rPr>
            </a:br>
            <a:r>
              <a:rPr b="1" lang="en-US" sz="2000">
                <a:solidFill>
                  <a:srgbClr val="0F0F0F"/>
                </a:solidFill>
              </a:rPr>
              <a:t>Advanced Machine Learning Algorithms: </a:t>
            </a:r>
            <a:r>
              <a:rPr lang="en-US" sz="2000">
                <a:solidFill>
                  <a:srgbClr val="0F0F0F"/>
                </a:solidFill>
              </a:rPr>
              <a:t>Machine learning models can be trained to recognize patterns of keylogger behavior and distinguish between legitimate and malicious keystroke activity.</a:t>
            </a:r>
            <a:br>
              <a:rPr lang="en-US" sz="2000">
                <a:solidFill>
                  <a:srgbClr val="0F0F0F"/>
                </a:solidFill>
              </a:rPr>
            </a:br>
            <a:r>
              <a:rPr b="1" lang="en-US" sz="2000">
                <a:solidFill>
                  <a:srgbClr val="0F0F0F"/>
                </a:solidFill>
              </a:rPr>
              <a:t>Cloud-Based Security Solutions: </a:t>
            </a:r>
            <a:r>
              <a:rPr lang="en-US" sz="200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</a:t>
            </a:r>
            <a:br>
              <a:rPr lang="en-US" sz="2000">
                <a:solidFill>
                  <a:srgbClr val="0F0F0F"/>
                </a:solidFill>
              </a:rPr>
            </a:br>
            <a:r>
              <a:rPr b="1" lang="en-US" sz="2000">
                <a:solidFill>
                  <a:srgbClr val="0F0F0F"/>
                </a:solidFill>
              </a:rPr>
              <a:t>Cross-Platform Compatibility: </a:t>
            </a:r>
            <a:r>
              <a:rPr lang="en-US" sz="2000">
                <a:solidFill>
                  <a:srgbClr val="0F0F0F"/>
                </a:solidFill>
              </a:rPr>
              <a:t>Developing security solutions that are compatible with various operating systems (Windows, macOS, Linux, Android, iOS) ensures comprehensive protection across diverse environments.</a:t>
            </a: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581192" y="123245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b="1" lang="en-US"/>
              <a:t>Algorithm:</a:t>
            </a:r>
            <a:br>
              <a:rPr lang="en-US"/>
            </a:br>
            <a:r>
              <a:rPr b="1" lang="en-US"/>
              <a:t>Behavioral Analysis: </a:t>
            </a:r>
            <a:r>
              <a:rPr lang="en-US"/>
              <a:t>Machine learning algorithms analyze user typing patterns, application usage, and context to identify anomalies indicative of keylogger activity.</a:t>
            </a:r>
            <a:br>
              <a:rPr lang="en-US"/>
            </a:br>
            <a:r>
              <a:rPr b="1" lang="en-US"/>
              <a:t>Signature-Based Detection: </a:t>
            </a:r>
            <a:r>
              <a:rPr lang="en-US"/>
              <a:t>Utilizing databases of known keylogger signatures to detect and block malicious software before it can compromise system integrity.</a:t>
            </a:r>
            <a:br>
              <a:rPr lang="en-US"/>
            </a:br>
            <a:r>
              <a:rPr b="1" lang="en-US"/>
              <a:t>Deployment:</a:t>
            </a:r>
            <a:br>
              <a:rPr lang="en-US"/>
            </a:br>
            <a:r>
              <a:rPr lang="en-US"/>
              <a:t> </a:t>
            </a:r>
            <a:r>
              <a:rPr b="1" lang="en-US"/>
              <a:t>Agent-Based Deployment: </a:t>
            </a:r>
            <a:r>
              <a:rPr lang="en-US"/>
              <a:t>Installing lightweight agent software on endpoints to continuously monitor and protect against keylogger threats without significant performance impact.</a:t>
            </a:r>
            <a:br>
              <a:rPr lang="en-US"/>
            </a:br>
            <a:r>
              <a:rPr lang="en-US"/>
              <a:t> </a:t>
            </a:r>
            <a:r>
              <a:rPr b="1" lang="en-US"/>
              <a:t>Centralized Management: </a:t>
            </a:r>
            <a:r>
              <a:rPr lang="en-US"/>
              <a:t>Implementing centralized management consoles for administering security policies, conducting threat analysis, and generating alerts in real-time.</a:t>
            </a:r>
            <a:endParaRPr/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Display an output image showcasing the system’s dashboard or user interface, demonstrating: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Real-time threat detection alerts</a:t>
            </a:r>
            <a:br>
              <a:rPr lang="en-US" sz="2400"/>
            </a:br>
            <a:r>
              <a:rPr lang="en-US" sz="2400"/>
              <a:t>Graphical representations of keylogger activity</a:t>
            </a:r>
            <a:br>
              <a:rPr lang="en-US" sz="2400"/>
            </a:br>
            <a:r>
              <a:rPr lang="en-US" sz="2400"/>
              <a:t>Summary of security events and incident reports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581192" y="123245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solidFill>
                  <a:srgbClr val="0F0F0F"/>
                </a:solidFill>
              </a:rPr>
              <a:t>Summary: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>
                <a:solidFill>
                  <a:srgbClr val="0F0F0F"/>
                </a:solidFill>
              </a:rPr>
              <a:t> Keyloggers pose a significant threat to individuals, businesses, and organizations, leading to financial losses, data breaches, and privacy violations.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>
                <a:solidFill>
                  <a:srgbClr val="0F0F0F"/>
                </a:solidFill>
              </a:rPr>
              <a:t>Implementing proactive cybersecurity measures is essential to detect and prevent keylogger attacks and safeguard sensitive information.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solidFill>
                  <a:srgbClr val="0F0F0F"/>
                </a:solidFill>
              </a:rPr>
              <a:t>Call to Action:</a:t>
            </a:r>
            <a:br>
              <a:rPr lang="en-US" sz="2000">
                <a:solidFill>
                  <a:srgbClr val="0F0F0F"/>
                </a:solidFill>
              </a:rPr>
            </a:br>
            <a:r>
              <a:rPr lang="en-US" sz="2000">
                <a:solidFill>
                  <a:srgbClr val="0F0F0F"/>
                </a:solidFill>
              </a:rPr>
              <a:t> Encourage stakeholders to prioritize cybersecurity awareness, adopt best practices for safe computing, and invest in robust security solutions to mitigate keylogger risks.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lang="en-US" sz="2000"/>
              <a:t>Emerging Trends:</a:t>
            </a:r>
            <a:br>
              <a:rPr lang="en-US" sz="2000"/>
            </a:br>
            <a:r>
              <a:rPr b="1" lang="en-US" sz="2000"/>
              <a:t>Continuous Monitoring:</a:t>
            </a:r>
            <a:r>
              <a:rPr lang="en-US" sz="2000"/>
              <a:t> Integration of AI-driven analytics and behavioral biometrics for real-time monitoring and adaptive threat response.</a:t>
            </a:r>
            <a:br>
              <a:rPr lang="en-US" sz="2000"/>
            </a:br>
            <a:r>
              <a:rPr b="1" lang="en-US" sz="2000"/>
              <a:t>Zero-Trust Architecture:</a:t>
            </a:r>
            <a:r>
              <a:rPr lang="en-US" sz="2000"/>
              <a:t> Adoption of zero-trust security frameworks to verify user identities and device integrity before granting access to sensitive resources.</a:t>
            </a:r>
            <a:br>
              <a:rPr lang="en-US" sz="2000"/>
            </a:br>
            <a:r>
              <a:rPr b="1" lang="en-US" sz="2000"/>
              <a:t>Quantum-Safe Cryptography:</a:t>
            </a:r>
            <a:r>
              <a:rPr lang="en-US" sz="2000"/>
              <a:t> Research and development of encryption algorithms resistant to quantum computing threats, ensuring long-term data protection against keylogger attacks.</a:t>
            </a:r>
            <a:endParaRPr/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2021-05-26T05:50:10Z</dcterms:created>
  <dc:creator>Vaibhav Ostwal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ee7f88050f6748059f42bc26115d6a96</vt:lpwstr>
  </property>
</Properties>
</file>