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3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8DB0-4EBA-9184-DAC0-86AF1BD53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669B6-2443-1AC5-28C1-4365AC26B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0CA0B-FF51-3B6C-F36F-BAE7BFD1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0AB1-1F5D-46AF-897B-8F332A0F038D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81648-8D4A-22D4-967D-148CB0DE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556D5-5D70-21C3-A31F-AD3947A1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8B9D-CAB9-44FB-A3D5-5AF11BCA45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621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C89F-1D51-71D0-35B0-B0772F958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30D6E-A8D2-260D-0A62-528C44CFD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59B1F-CE96-54AE-8BDD-F014C38C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0AB1-1F5D-46AF-897B-8F332A0F038D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B5A94-3F37-0A86-06BB-639B6954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5507E-3814-EBFA-5720-F6B877B4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8B9D-CAB9-44FB-A3D5-5AF11BCA45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103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4AFE9-3B0B-F8F1-1AB2-FC18B839B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B7757-C328-045F-57B4-FE7D9E4EF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3E3B2-A41C-A860-20AE-D0843EA7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0AB1-1F5D-46AF-897B-8F332A0F038D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36390-A40D-3E73-9E4A-69BF24F5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91E04-122A-A2B8-0AE4-7B21291E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8B9D-CAB9-44FB-A3D5-5AF11BCA45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046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7927-2FA4-93FB-4C72-A74837D90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CBD49-CD06-B97A-6144-B380AFE5C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A1C05-123D-E54A-34E6-545CB129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0AB1-1F5D-46AF-897B-8F332A0F038D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3EF72-40C5-D694-D289-3FF3DB5C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01619-B872-806C-9024-6C487895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8B9D-CAB9-44FB-A3D5-5AF11BCA45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998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8EFA-67AE-7AC0-2782-3585978C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06282-C87F-8606-4C8D-9A2A6AEF5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982D0-126B-5004-6979-B11E8244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0AB1-1F5D-46AF-897B-8F332A0F038D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F9C48-49A3-6AE5-1347-6A9198DB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C2AB8-4866-9B34-06CE-701A397B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8B9D-CAB9-44FB-A3D5-5AF11BCA45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871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CA50-51A2-E56C-20F4-0EBEAF6D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6A72F-2EFD-3F71-F418-FF336B2D2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A7F94-BA14-0C21-450E-7EF5C1A05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C8B25-EB52-DF04-3E84-162F9105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0AB1-1F5D-46AF-897B-8F332A0F038D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635AA-88E5-3DAA-5BD2-4C44B71B5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56B2B-E938-3AD7-ABEE-7457D69C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8B9D-CAB9-44FB-A3D5-5AF11BCA45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819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66D7-5A7C-00C6-5722-3A6EB260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1C54C-52C4-0E67-FF57-9FF239610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F746F-001B-0448-A44A-D29FB2223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4AFC6-5777-6383-A3C3-7630837F1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60B307-6FAA-EF21-6364-5CC352AD4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E7688-F031-7674-2EA1-AE038183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0AB1-1F5D-46AF-897B-8F332A0F038D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65DF6-43DC-7889-0DAB-B8B89C55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ED22D-F9B2-AA15-6D30-D8FF8242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8B9D-CAB9-44FB-A3D5-5AF11BCA45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997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F4D5-2B9B-1F4F-C3BA-E4DDCCED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AA1356-2852-64E3-3B76-A2861B2A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0AB1-1F5D-46AF-897B-8F332A0F038D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2CC05-7F16-FE69-D9C0-9C697A05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5D95D-DC3E-3399-1792-00FEE833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8B9D-CAB9-44FB-A3D5-5AF11BCA45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9070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90ABA0-8C12-C045-1A45-D87220EC1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0AB1-1F5D-46AF-897B-8F332A0F038D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888ACC-DCA5-0C93-FCF4-247541B1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6B287-EBF4-4D54-86DB-DCF8BEAF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8B9D-CAB9-44FB-A3D5-5AF11BCA45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7014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2D1A0-7622-6EB1-E9A0-FDC18C299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37AE0-82D8-2F67-5299-17337E5DF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1961D-B1DD-8AF3-2855-0AD2F7950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D9826-D5C8-3769-69F6-01480B730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0AB1-1F5D-46AF-897B-8F332A0F038D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BE17A-A107-D80F-1DA8-3F0EF962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60471-9CB8-BC34-87FA-905BA492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8B9D-CAB9-44FB-A3D5-5AF11BCA45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63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002B-93B2-56B7-8EDD-1B836E269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097EAC-23EF-B854-F19F-EAEA9BFDA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DCBC0-737B-F9BC-BC36-B0B4C6178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116FA-DD8F-4634-E068-9DA0C316A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40AB1-1F5D-46AF-897B-8F332A0F038D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DFD66-4000-C0AA-21FB-EAA1ACAF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10208-F9F8-91C1-3B42-8D1DA7B5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8B9D-CAB9-44FB-A3D5-5AF11BCA45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693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C7673-CF4C-5524-1F5A-3E10FD951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08E8F-1C11-F4B4-3E3B-3A33CE5D5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FD77D-6179-73AF-3180-60E82E56B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E40AB1-1F5D-46AF-897B-8F332A0F038D}" type="datetimeFigureOut">
              <a:rPr lang="en-CA" smtClean="0"/>
              <a:t>2025-02-26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A29AF-B5F7-35C2-0FA2-C252D59DD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33738-B44B-A421-825B-F5441B937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3E8B9D-CAB9-44FB-A3D5-5AF11BCA45A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9195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93A5C-3974-612A-6435-4E16041933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Wireframing for Personal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593B2-AA89-184A-8082-C097A4388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3921" y="5933255"/>
            <a:ext cx="9144000" cy="1655762"/>
          </a:xfrm>
        </p:spPr>
        <p:txBody>
          <a:bodyPr/>
          <a:lstStyle/>
          <a:p>
            <a:r>
              <a:rPr lang="en-CA" dirty="0"/>
              <a:t>Aravind Santha</a:t>
            </a:r>
          </a:p>
        </p:txBody>
      </p:sp>
    </p:spTree>
    <p:extLst>
      <p:ext uri="{BB962C8B-B14F-4D97-AF65-F5344CB8AC3E}">
        <p14:creationId xmlns:p14="http://schemas.microsoft.com/office/powerpoint/2010/main" val="308740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2C11-EC4A-7E6C-0F7B-2CADDDF8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Website Structure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67784-7D50-80C9-76BC-D02279991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sz="2400" dirty="0"/>
          </a:p>
          <a:p>
            <a:r>
              <a:rPr lang="en-CA" sz="3600" dirty="0"/>
              <a:t>Page 1 : Landing page/index</a:t>
            </a:r>
          </a:p>
          <a:p>
            <a:r>
              <a:rPr lang="en-CA" sz="3600" dirty="0"/>
              <a:t>Page 2:Resume</a:t>
            </a:r>
          </a:p>
          <a:p>
            <a:r>
              <a:rPr lang="en-CA" sz="3600" dirty="0"/>
              <a:t>Page 3: Projects Page </a:t>
            </a:r>
          </a:p>
          <a:p>
            <a:r>
              <a:rPr lang="en-CA" sz="3600" dirty="0"/>
              <a:t>Page 4:Contact.html</a:t>
            </a:r>
          </a:p>
        </p:txBody>
      </p:sp>
    </p:spTree>
    <p:extLst>
      <p:ext uri="{BB962C8B-B14F-4D97-AF65-F5344CB8AC3E}">
        <p14:creationId xmlns:p14="http://schemas.microsoft.com/office/powerpoint/2010/main" val="62864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9ECE-81F8-8AAA-FF59-A0666D297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295"/>
            <a:ext cx="10515600" cy="936709"/>
          </a:xfrm>
        </p:spPr>
        <p:txBody>
          <a:bodyPr/>
          <a:lstStyle/>
          <a:p>
            <a:r>
              <a:rPr lang="en-CA" dirty="0"/>
              <a:t>Page 1: Landing/index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C7F0-499C-907D-3111-1D322E7B2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64" y="975392"/>
            <a:ext cx="10515600" cy="6051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b="1" dirty="0"/>
              <a:t>1.Header</a:t>
            </a:r>
          </a:p>
          <a:p>
            <a:r>
              <a:rPr lang="en-CA" sz="2000" dirty="0"/>
              <a:t>Logo(top left):”Aravind</a:t>
            </a:r>
          </a:p>
          <a:p>
            <a:r>
              <a:rPr lang="en-CA" sz="2000" dirty="0"/>
              <a:t>Contact me(right)</a:t>
            </a:r>
          </a:p>
          <a:p>
            <a:r>
              <a:rPr lang="en-CA" sz="2000" dirty="0"/>
              <a:t>Navigation Menu: Home, Resume, Projects, Contact</a:t>
            </a:r>
          </a:p>
          <a:p>
            <a:pPr marL="0" indent="0">
              <a:buNone/>
            </a:pPr>
            <a:r>
              <a:rPr lang="en-CA" sz="2000" b="1" dirty="0"/>
              <a:t>2. Home Section</a:t>
            </a:r>
          </a:p>
          <a:p>
            <a:r>
              <a:rPr lang="en-CA" sz="2000" dirty="0"/>
              <a:t>Background image </a:t>
            </a:r>
          </a:p>
          <a:p>
            <a:r>
              <a:rPr lang="en-CA" sz="2000" dirty="0"/>
              <a:t>Info box-Headline(Hi, I am Aravind Santha), Sub Headline(“Computer Programming student)</a:t>
            </a:r>
          </a:p>
          <a:p>
            <a:pPr marL="0" indent="0">
              <a:buNone/>
            </a:pPr>
            <a:r>
              <a:rPr lang="en-CA" sz="2000" b="1" dirty="0"/>
              <a:t>3.About section </a:t>
            </a:r>
          </a:p>
          <a:p>
            <a:pPr marL="0" indent="0">
              <a:buNone/>
            </a:pPr>
            <a:r>
              <a:rPr lang="en-CA" sz="2000" dirty="0"/>
              <a:t>About me ,my Skills</a:t>
            </a:r>
          </a:p>
          <a:p>
            <a:pPr marL="0" indent="0">
              <a:buNone/>
            </a:pPr>
            <a:r>
              <a:rPr lang="en-CA" sz="2000" b="1" dirty="0"/>
              <a:t>4.Contact info section</a:t>
            </a:r>
          </a:p>
          <a:p>
            <a:pPr marL="0" indent="0">
              <a:buNone/>
            </a:pPr>
            <a:r>
              <a:rPr lang="en-CA" sz="2000" dirty="0"/>
              <a:t>Phone, email, LinkedIn and GitHub</a:t>
            </a:r>
          </a:p>
          <a:p>
            <a:pPr marL="0" indent="0">
              <a:buNone/>
            </a:pPr>
            <a:r>
              <a:rPr lang="en-CA" sz="2000" b="1" dirty="0"/>
              <a:t>5.Footer</a:t>
            </a:r>
          </a:p>
          <a:p>
            <a:pPr marL="0" indent="0">
              <a:buNone/>
            </a:pPr>
            <a:r>
              <a:rPr lang="en-CA" sz="2000" dirty="0"/>
              <a:t>Paragraph: “&amp;copy; Aravind Santha’</a:t>
            </a:r>
          </a:p>
        </p:txBody>
      </p:sp>
    </p:spTree>
    <p:extLst>
      <p:ext uri="{BB962C8B-B14F-4D97-AF65-F5344CB8AC3E}">
        <p14:creationId xmlns:p14="http://schemas.microsoft.com/office/powerpoint/2010/main" val="76964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210F3-A5B5-06BA-D763-4CB8C3D8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73" y="272716"/>
            <a:ext cx="10515600" cy="824414"/>
          </a:xfrm>
        </p:spPr>
        <p:txBody>
          <a:bodyPr/>
          <a:lstStyle/>
          <a:p>
            <a:r>
              <a:rPr lang="en-CA" dirty="0"/>
              <a:t>Page 2: Resume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CBD01-C67D-EB73-55AD-50D54E50C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52" y="1097130"/>
            <a:ext cx="10515600" cy="495671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CA" sz="2000" b="1" dirty="0"/>
              <a:t>Header</a:t>
            </a:r>
            <a:r>
              <a:rPr lang="en-CA" sz="2000" dirty="0"/>
              <a:t>-logo, Navigation Menu(home, resume, projects, contact)</a:t>
            </a:r>
          </a:p>
          <a:p>
            <a:pPr marL="514350" indent="-514350">
              <a:buAutoNum type="arabicPeriod"/>
            </a:pPr>
            <a:r>
              <a:rPr lang="en-CA" sz="2000" b="1" dirty="0"/>
              <a:t>Main Content</a:t>
            </a:r>
          </a:p>
          <a:p>
            <a:r>
              <a:rPr lang="en-CA" sz="2000" dirty="0"/>
              <a:t>Contact Information: Phone, email, LinkedIn, GitHub</a:t>
            </a:r>
          </a:p>
          <a:p>
            <a:r>
              <a:rPr lang="en-CA" sz="2000" dirty="0"/>
              <a:t>Objective: My objective</a:t>
            </a:r>
          </a:p>
          <a:p>
            <a:r>
              <a:rPr lang="en-CA" sz="2000" dirty="0"/>
              <a:t>Education: my diploma from Algonquin, Deans honor list</a:t>
            </a:r>
          </a:p>
          <a:p>
            <a:r>
              <a:rPr lang="en-CA" sz="2000" dirty="0"/>
              <a:t>Technical Skills: Programming skills, software, web development tools, database tools</a:t>
            </a:r>
          </a:p>
          <a:p>
            <a:r>
              <a:rPr lang="en-CA" sz="2000" dirty="0"/>
              <a:t>Additional Skills: team player, problem solving skills</a:t>
            </a:r>
          </a:p>
          <a:p>
            <a:r>
              <a:rPr lang="en-CA" sz="2000" dirty="0"/>
              <a:t>Academic projects: Student baking application, quiz application, fitness tracker, Restaurant website</a:t>
            </a:r>
          </a:p>
          <a:p>
            <a:r>
              <a:rPr lang="en-CA" sz="2000" dirty="0"/>
              <a:t>Work Experience: my work experience at CareRx </a:t>
            </a:r>
          </a:p>
          <a:p>
            <a:r>
              <a:rPr lang="en-CA" sz="2000" dirty="0"/>
              <a:t>References</a:t>
            </a:r>
          </a:p>
          <a:p>
            <a:pPr marL="0" indent="0">
              <a:buNone/>
            </a:pPr>
            <a:r>
              <a:rPr lang="en-CA" sz="2000" dirty="0"/>
              <a:t>3. </a:t>
            </a:r>
            <a:r>
              <a:rPr lang="en-CA" sz="2000" b="1" dirty="0"/>
              <a:t>Footer</a:t>
            </a:r>
          </a:p>
          <a:p>
            <a:pPr marL="0" indent="0">
              <a:buNone/>
            </a:pPr>
            <a:r>
              <a:rPr lang="en-CA" sz="2000" dirty="0"/>
              <a:t>Paragraph: “&amp;copy; Aravind Santha’</a:t>
            </a:r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07681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628D-C727-776D-B44C-92ADD25EE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52" y="247900"/>
            <a:ext cx="10515600" cy="861343"/>
          </a:xfrm>
        </p:spPr>
        <p:txBody>
          <a:bodyPr/>
          <a:lstStyle/>
          <a:p>
            <a:r>
              <a:rPr lang="en-CA" dirty="0"/>
              <a:t>Page 3: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24E5F-2366-7CD8-1BF7-9EA1300FF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480"/>
            <a:ext cx="10515600" cy="5315620"/>
          </a:xfrm>
        </p:spPr>
        <p:txBody>
          <a:bodyPr/>
          <a:lstStyle/>
          <a:p>
            <a:pPr marL="0" indent="0">
              <a:buNone/>
            </a:pPr>
            <a:r>
              <a:rPr lang="en-CA" sz="2000" b="1" dirty="0"/>
              <a:t>1.Header: </a:t>
            </a:r>
          </a:p>
          <a:p>
            <a:pPr marL="0" indent="0">
              <a:buNone/>
            </a:pPr>
            <a:r>
              <a:rPr lang="en-CA" sz="2000" dirty="0"/>
              <a:t>Logo, Navigation Menu: Home, Resume, Projects, Contact</a:t>
            </a:r>
          </a:p>
          <a:p>
            <a:pPr marL="0" indent="0">
              <a:buNone/>
            </a:pPr>
            <a:r>
              <a:rPr lang="en-CA" sz="2000" b="1" dirty="0"/>
              <a:t>2. Main Content</a:t>
            </a:r>
          </a:p>
          <a:p>
            <a:pPr marL="0" indent="0">
              <a:buNone/>
            </a:pPr>
            <a:r>
              <a:rPr lang="en-CA" sz="2000" dirty="0"/>
              <a:t>Projects Section-Project container-Projects(Each project contain an image and description)</a:t>
            </a:r>
          </a:p>
          <a:p>
            <a:pPr marL="0" indent="0">
              <a:buNone/>
            </a:pPr>
            <a:r>
              <a:rPr lang="en-CA" sz="2000" dirty="0"/>
              <a:t>Project 1: Student banking application</a:t>
            </a:r>
          </a:p>
          <a:p>
            <a:pPr marL="0" indent="0">
              <a:buNone/>
            </a:pPr>
            <a:r>
              <a:rPr lang="en-CA" sz="2000" dirty="0"/>
              <a:t>Project 2:Fitness Tracker</a:t>
            </a:r>
          </a:p>
          <a:p>
            <a:pPr marL="0" indent="0">
              <a:buNone/>
            </a:pPr>
            <a:r>
              <a:rPr lang="en-CA" sz="2000" dirty="0"/>
              <a:t>Projects 3: Crazy poutine Website</a:t>
            </a:r>
          </a:p>
          <a:p>
            <a:pPr marL="0" indent="0">
              <a:buNone/>
            </a:pPr>
            <a:r>
              <a:rPr lang="en-CA" sz="2000" dirty="0"/>
              <a:t>Project 4: Interactive quiz application</a:t>
            </a:r>
          </a:p>
          <a:p>
            <a:pPr marL="0" indent="0">
              <a:buNone/>
            </a:pPr>
            <a:r>
              <a:rPr lang="en-CA" sz="2000" b="1" dirty="0"/>
              <a:t>Navigation buttons</a:t>
            </a:r>
            <a:r>
              <a:rPr lang="en-CA" sz="2000" dirty="0"/>
              <a:t>: Next, Previous-to switch between projects</a:t>
            </a:r>
          </a:p>
          <a:p>
            <a:pPr marL="0" indent="0">
              <a:buNone/>
            </a:pPr>
            <a:r>
              <a:rPr lang="en-CA" sz="2000" b="1" dirty="0"/>
              <a:t>3. Footer</a:t>
            </a:r>
          </a:p>
          <a:p>
            <a:pPr marL="0" indent="0">
              <a:buNone/>
            </a:pPr>
            <a:r>
              <a:rPr lang="en-CA" sz="2000" dirty="0"/>
              <a:t>Paragraph: “&amp;copy; Aravind Santha’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92751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531E-1BC1-844B-3D70-4074695B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Page 4: 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D18C3-26DB-E488-0A88-035B69EA1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CA" sz="2000" b="1" dirty="0"/>
              <a:t>Header</a:t>
            </a:r>
          </a:p>
          <a:p>
            <a:pPr marL="0" indent="0">
              <a:buNone/>
            </a:pPr>
            <a:r>
              <a:rPr lang="en-CA" sz="2000" dirty="0"/>
              <a:t>Logo, Navigation menu-home, Resume, projects, contact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b="1" dirty="0"/>
              <a:t>2. Main Content</a:t>
            </a:r>
          </a:p>
          <a:p>
            <a:pPr marL="0" indent="0">
              <a:buNone/>
            </a:pPr>
            <a:r>
              <a:rPr lang="en-CA" sz="2000" dirty="0"/>
              <a:t>Contact form-Heading, Name, email, phone-input field</a:t>
            </a:r>
          </a:p>
          <a:p>
            <a:pPr marL="0" indent="0">
              <a:buNone/>
            </a:pPr>
            <a:r>
              <a:rPr lang="en-CA" sz="2000" dirty="0"/>
              <a:t>Message section-Heading, subject-input field, Message-</a:t>
            </a:r>
            <a:r>
              <a:rPr lang="en-CA" sz="2000" dirty="0" err="1"/>
              <a:t>Textarea</a:t>
            </a:r>
            <a:endParaRPr lang="en-CA" sz="2000" dirty="0"/>
          </a:p>
          <a:p>
            <a:pPr marL="0" indent="0">
              <a:buNone/>
            </a:pPr>
            <a:r>
              <a:rPr lang="en-CA" sz="2000" dirty="0"/>
              <a:t>Submit button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b="1" dirty="0"/>
              <a:t>3.Footer</a:t>
            </a:r>
          </a:p>
          <a:p>
            <a:pPr marL="0" indent="0">
              <a:buNone/>
            </a:pPr>
            <a:r>
              <a:rPr lang="en-CA" sz="2000" dirty="0"/>
              <a:t>Paragraph: “&amp;copy; Aravind Santha’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9620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9508-D28B-13C8-AC1D-8C8B42CD5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8162"/>
          </a:xfrm>
        </p:spPr>
        <p:txBody>
          <a:bodyPr/>
          <a:lstStyle/>
          <a:p>
            <a:r>
              <a:rPr lang="en-CA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90890-1708-748F-43B9-A505DD72C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32" y="728161"/>
            <a:ext cx="10515600" cy="5784933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CA" sz="2000" b="1" dirty="0"/>
              <a:t>General Styles</a:t>
            </a:r>
          </a:p>
          <a:p>
            <a:r>
              <a:rPr lang="en-CA" sz="2000" dirty="0"/>
              <a:t>Body-font family: Arial, sans-serif, margin and padding as 0, Line height :1.6,background color:#c1cbd4</a:t>
            </a:r>
          </a:p>
          <a:p>
            <a:r>
              <a:rPr lang="en-CA" sz="2000" dirty="0"/>
              <a:t>Section elements: padding 20px for header, footer, nav, section</a:t>
            </a:r>
          </a:p>
          <a:p>
            <a:r>
              <a:rPr lang="en-CA" sz="2000" dirty="0"/>
              <a:t>Responsive design : max width:768px</a:t>
            </a:r>
          </a:p>
          <a:p>
            <a:pPr marL="0" indent="0">
              <a:buNone/>
            </a:pPr>
            <a:r>
              <a:rPr lang="en-CA" sz="2000" b="1" dirty="0"/>
              <a:t>2. Navigation bar</a:t>
            </a:r>
          </a:p>
          <a:p>
            <a:pPr marL="0" indent="0">
              <a:buNone/>
            </a:pPr>
            <a:r>
              <a:rPr lang="en-CA" sz="2000" dirty="0"/>
              <a:t>.Display(flex), justify content, logo, links, button (contact me)</a:t>
            </a:r>
          </a:p>
          <a:p>
            <a:pPr marL="0" indent="0">
              <a:buNone/>
            </a:pPr>
            <a:r>
              <a:rPr lang="en-CA" sz="2000" b="1" dirty="0"/>
              <a:t>3. Main content</a:t>
            </a:r>
          </a:p>
          <a:p>
            <a:pPr marL="0" indent="0">
              <a:buNone/>
            </a:pPr>
            <a:r>
              <a:rPr lang="en-CA" sz="2000" dirty="0"/>
              <a:t>Column-flex, input fields, text area</a:t>
            </a:r>
          </a:p>
          <a:p>
            <a:pPr marL="0" indent="0">
              <a:buNone/>
            </a:pPr>
            <a:r>
              <a:rPr lang="en-CA" sz="2000" b="1" dirty="0"/>
              <a:t>4.Home section</a:t>
            </a:r>
          </a:p>
          <a:p>
            <a:pPr marL="0" indent="0">
              <a:buNone/>
            </a:pPr>
            <a:r>
              <a:rPr lang="en-CA" sz="2000" dirty="0"/>
              <a:t>Image</a:t>
            </a:r>
          </a:p>
          <a:p>
            <a:pPr marL="0" indent="0">
              <a:buNone/>
            </a:pPr>
            <a:r>
              <a:rPr lang="en-CA" sz="2000" b="1" dirty="0"/>
              <a:t>5.Project container</a:t>
            </a:r>
          </a:p>
          <a:p>
            <a:pPr marL="0" indent="0">
              <a:buNone/>
            </a:pPr>
            <a:r>
              <a:rPr lang="en-CA" sz="2000" dirty="0"/>
              <a:t>Image, navigation buttons</a:t>
            </a:r>
          </a:p>
          <a:p>
            <a:pPr marL="0" indent="0">
              <a:buNone/>
            </a:pPr>
            <a:r>
              <a:rPr lang="en-CA" sz="2000" b="1" dirty="0"/>
              <a:t>6.Footer</a:t>
            </a:r>
          </a:p>
          <a:p>
            <a:pPr marL="0" indent="0">
              <a:buNone/>
            </a:pPr>
            <a:r>
              <a:rPr lang="en-CA" sz="2000" dirty="0"/>
              <a:t>Background color, text align</a:t>
            </a:r>
          </a:p>
        </p:txBody>
      </p:sp>
    </p:spTree>
    <p:extLst>
      <p:ext uri="{BB962C8B-B14F-4D97-AF65-F5344CB8AC3E}">
        <p14:creationId xmlns:p14="http://schemas.microsoft.com/office/powerpoint/2010/main" val="233412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05FF-6631-52D9-A503-8A60FB8F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47" y="144379"/>
            <a:ext cx="10515600" cy="984835"/>
          </a:xfrm>
        </p:spPr>
        <p:txBody>
          <a:bodyPr/>
          <a:lstStyle/>
          <a:p>
            <a:r>
              <a:rPr lang="en-CA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49B8-2F82-E583-16DB-A667A086D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CA" sz="2000" b="1" dirty="0"/>
              <a:t>DOM content Loaded Event listener</a:t>
            </a:r>
            <a:r>
              <a:rPr lang="en-CA" sz="2000" dirty="0"/>
              <a:t>: Waits for the DOM to fully load before executing the code.</a:t>
            </a:r>
          </a:p>
          <a:p>
            <a:pPr marL="457200" indent="-457200">
              <a:buAutoNum type="arabicPeriod"/>
            </a:pPr>
            <a:r>
              <a:rPr lang="en-CA" sz="2000" b="1" dirty="0"/>
              <a:t>Variables: </a:t>
            </a:r>
            <a:r>
              <a:rPr lang="en-CA" sz="2000" dirty="0"/>
              <a:t>contactBtn, contactSection, projects, currentIndex</a:t>
            </a:r>
          </a:p>
          <a:p>
            <a:pPr marL="457200" indent="-457200">
              <a:buAutoNum type="arabicPeriod"/>
            </a:pPr>
            <a:r>
              <a:rPr lang="en-CA" sz="2000" b="1" dirty="0"/>
              <a:t>Contact info section</a:t>
            </a:r>
            <a:r>
              <a:rPr lang="en-CA" sz="2000" dirty="0"/>
              <a:t>: Add event listener to contact me button, scrolls to contact section, toggles the visibility of contact information section.</a:t>
            </a:r>
          </a:p>
          <a:p>
            <a:pPr marL="457200" indent="-457200">
              <a:buAutoNum type="arabicPeriod"/>
            </a:pPr>
            <a:r>
              <a:rPr lang="en-CA" sz="2000" b="1" dirty="0"/>
              <a:t>Project Navigation: </a:t>
            </a:r>
            <a:r>
              <a:rPr lang="en-CA" sz="2000" dirty="0"/>
              <a:t>update </a:t>
            </a:r>
          </a:p>
          <a:p>
            <a:r>
              <a:rPr lang="en-CA" sz="2000" b="1" dirty="0"/>
              <a:t>UpdateProjects: </a:t>
            </a:r>
            <a:r>
              <a:rPr lang="en-CA" sz="2000" dirty="0"/>
              <a:t>updates the active project based on the current Index.</a:t>
            </a:r>
          </a:p>
          <a:p>
            <a:r>
              <a:rPr lang="en-CA" sz="2000" b="1" dirty="0"/>
              <a:t>prevBtn&amp;nextBtn: </a:t>
            </a:r>
            <a:r>
              <a:rPr lang="en-CA" sz="2000" dirty="0"/>
              <a:t>Adds event listener to the previous and Next buttons.</a:t>
            </a:r>
          </a:p>
        </p:txBody>
      </p:sp>
    </p:spTree>
    <p:extLst>
      <p:ext uri="{BB962C8B-B14F-4D97-AF65-F5344CB8AC3E}">
        <p14:creationId xmlns:p14="http://schemas.microsoft.com/office/powerpoint/2010/main" val="45942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29ED1AD6-CD0E-056A-AA8A-100B81E74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0"/>
            <a:ext cx="11315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3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526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Wireframing for Personal portfolio</vt:lpstr>
      <vt:lpstr>Website Structure overview</vt:lpstr>
      <vt:lpstr>Page 1: Landing/index page</vt:lpstr>
      <vt:lpstr>Page 2: Resume</vt:lpstr>
      <vt:lpstr>Page 3: Projects</vt:lpstr>
      <vt:lpstr>Page 4: Contact</vt:lpstr>
      <vt:lpstr>CSS</vt:lpstr>
      <vt:lpstr>JavaScript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Aravind Santha</dc:creator>
  <cp:lastModifiedBy>Aravind Santha</cp:lastModifiedBy>
  <cp:revision>33</cp:revision>
  <dcterms:created xsi:type="dcterms:W3CDTF">2025-02-27T03:10:59Z</dcterms:created>
  <dcterms:modified xsi:type="dcterms:W3CDTF">2025-02-27T17:13:04Z</dcterms:modified>
</cp:coreProperties>
</file>