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79" r:id="rId4"/>
    <p:sldId id="258" r:id="rId5"/>
    <p:sldId id="260" r:id="rId6"/>
    <p:sldId id="259" r:id="rId7"/>
    <p:sldId id="263" r:id="rId8"/>
    <p:sldId id="262" r:id="rId9"/>
    <p:sldId id="271" r:id="rId10"/>
    <p:sldId id="272" r:id="rId11"/>
    <p:sldId id="273" r:id="rId12"/>
    <p:sldId id="270" r:id="rId13"/>
    <p:sldId id="264" r:id="rId14"/>
    <p:sldId id="268" r:id="rId15"/>
    <p:sldId id="269" r:id="rId16"/>
    <p:sldId id="274" r:id="rId17"/>
    <p:sldId id="265" r:id="rId18"/>
    <p:sldId id="277" r:id="rId19"/>
    <p:sldId id="276" r:id="rId20"/>
    <p:sldId id="275" r:id="rId21"/>
    <p:sldId id="280"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60"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82F003-BE51-4D73-A140-55AFA111A07A}"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13513BE-C865-4F5A-80A9-6F7656B3BBB2}" type="slidenum">
              <a:rPr lang="en-US" smtClean="0"/>
              <a:t>‹#›</a:t>
            </a:fld>
            <a:endParaRPr lang="en-US"/>
          </a:p>
        </p:txBody>
      </p:sp>
    </p:spTree>
    <p:extLst>
      <p:ext uri="{BB962C8B-B14F-4D97-AF65-F5344CB8AC3E}">
        <p14:creationId xmlns:p14="http://schemas.microsoft.com/office/powerpoint/2010/main" val="164749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2F003-BE51-4D73-A140-55AFA111A07A}"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3513BE-C865-4F5A-80A9-6F7656B3BBB2}" type="slidenum">
              <a:rPr lang="en-US" smtClean="0"/>
              <a:t>‹#›</a:t>
            </a:fld>
            <a:endParaRPr lang="en-US"/>
          </a:p>
        </p:txBody>
      </p:sp>
    </p:spTree>
    <p:extLst>
      <p:ext uri="{BB962C8B-B14F-4D97-AF65-F5344CB8AC3E}">
        <p14:creationId xmlns:p14="http://schemas.microsoft.com/office/powerpoint/2010/main" val="200885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2F003-BE51-4D73-A140-55AFA111A07A}"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3513BE-C865-4F5A-80A9-6F7656B3BBB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7177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A82F003-BE51-4D73-A140-55AFA111A07A}"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3513BE-C865-4F5A-80A9-6F7656B3BBB2}" type="slidenum">
              <a:rPr lang="en-US" smtClean="0"/>
              <a:t>‹#›</a:t>
            </a:fld>
            <a:endParaRPr lang="en-US"/>
          </a:p>
        </p:txBody>
      </p:sp>
    </p:spTree>
    <p:extLst>
      <p:ext uri="{BB962C8B-B14F-4D97-AF65-F5344CB8AC3E}">
        <p14:creationId xmlns:p14="http://schemas.microsoft.com/office/powerpoint/2010/main" val="2455910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A82F003-BE51-4D73-A140-55AFA111A07A}"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3513BE-C865-4F5A-80A9-6F7656B3BBB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4051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A82F003-BE51-4D73-A140-55AFA111A07A}"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3513BE-C865-4F5A-80A9-6F7656B3BBB2}" type="slidenum">
              <a:rPr lang="en-US" smtClean="0"/>
              <a:t>‹#›</a:t>
            </a:fld>
            <a:endParaRPr lang="en-US"/>
          </a:p>
        </p:txBody>
      </p:sp>
    </p:spTree>
    <p:extLst>
      <p:ext uri="{BB962C8B-B14F-4D97-AF65-F5344CB8AC3E}">
        <p14:creationId xmlns:p14="http://schemas.microsoft.com/office/powerpoint/2010/main" val="2990990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82F003-BE51-4D73-A140-55AFA111A07A}"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3513BE-C865-4F5A-80A9-6F7656B3BBB2}" type="slidenum">
              <a:rPr lang="en-US" smtClean="0"/>
              <a:t>‹#›</a:t>
            </a:fld>
            <a:endParaRPr lang="en-US"/>
          </a:p>
        </p:txBody>
      </p:sp>
    </p:spTree>
    <p:extLst>
      <p:ext uri="{BB962C8B-B14F-4D97-AF65-F5344CB8AC3E}">
        <p14:creationId xmlns:p14="http://schemas.microsoft.com/office/powerpoint/2010/main" val="993678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82F003-BE51-4D73-A140-55AFA111A07A}"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3513BE-C865-4F5A-80A9-6F7656B3BBB2}" type="slidenum">
              <a:rPr lang="en-US" smtClean="0"/>
              <a:t>‹#›</a:t>
            </a:fld>
            <a:endParaRPr lang="en-US"/>
          </a:p>
        </p:txBody>
      </p:sp>
    </p:spTree>
    <p:extLst>
      <p:ext uri="{BB962C8B-B14F-4D97-AF65-F5344CB8AC3E}">
        <p14:creationId xmlns:p14="http://schemas.microsoft.com/office/powerpoint/2010/main" val="167456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82F003-BE51-4D73-A140-55AFA111A07A}"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3513BE-C865-4F5A-80A9-6F7656B3BBB2}" type="slidenum">
              <a:rPr lang="en-US" smtClean="0"/>
              <a:t>‹#›</a:t>
            </a:fld>
            <a:endParaRPr lang="en-US"/>
          </a:p>
        </p:txBody>
      </p:sp>
    </p:spTree>
    <p:extLst>
      <p:ext uri="{BB962C8B-B14F-4D97-AF65-F5344CB8AC3E}">
        <p14:creationId xmlns:p14="http://schemas.microsoft.com/office/powerpoint/2010/main" val="4162335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2F003-BE51-4D73-A140-55AFA111A07A}"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3513BE-C865-4F5A-80A9-6F7656B3BBB2}" type="slidenum">
              <a:rPr lang="en-US" smtClean="0"/>
              <a:t>‹#›</a:t>
            </a:fld>
            <a:endParaRPr lang="en-US"/>
          </a:p>
        </p:txBody>
      </p:sp>
    </p:spTree>
    <p:extLst>
      <p:ext uri="{BB962C8B-B14F-4D97-AF65-F5344CB8AC3E}">
        <p14:creationId xmlns:p14="http://schemas.microsoft.com/office/powerpoint/2010/main" val="314632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82F003-BE51-4D73-A140-55AFA111A07A}"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13513BE-C865-4F5A-80A9-6F7656B3BBB2}" type="slidenum">
              <a:rPr lang="en-US" smtClean="0"/>
              <a:t>‹#›</a:t>
            </a:fld>
            <a:endParaRPr lang="en-US"/>
          </a:p>
        </p:txBody>
      </p:sp>
    </p:spTree>
    <p:extLst>
      <p:ext uri="{BB962C8B-B14F-4D97-AF65-F5344CB8AC3E}">
        <p14:creationId xmlns:p14="http://schemas.microsoft.com/office/powerpoint/2010/main" val="194184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82F003-BE51-4D73-A140-55AFA111A07A}" type="datetimeFigureOut">
              <a:rPr lang="en-US" smtClean="0"/>
              <a:t>12/8/14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13513BE-C865-4F5A-80A9-6F7656B3BBB2}" type="slidenum">
              <a:rPr lang="en-US" smtClean="0"/>
              <a:t>‹#›</a:t>
            </a:fld>
            <a:endParaRPr lang="en-US"/>
          </a:p>
        </p:txBody>
      </p:sp>
    </p:spTree>
    <p:extLst>
      <p:ext uri="{BB962C8B-B14F-4D97-AF65-F5344CB8AC3E}">
        <p14:creationId xmlns:p14="http://schemas.microsoft.com/office/powerpoint/2010/main" val="143390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82F003-BE51-4D73-A140-55AFA111A07A}" type="datetimeFigureOut">
              <a:rPr lang="en-US" smtClean="0"/>
              <a:t>12/8/14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13513BE-C865-4F5A-80A9-6F7656B3BBB2}" type="slidenum">
              <a:rPr lang="en-US" smtClean="0"/>
              <a:t>‹#›</a:t>
            </a:fld>
            <a:endParaRPr lang="en-US"/>
          </a:p>
        </p:txBody>
      </p:sp>
    </p:spTree>
    <p:extLst>
      <p:ext uri="{BB962C8B-B14F-4D97-AF65-F5344CB8AC3E}">
        <p14:creationId xmlns:p14="http://schemas.microsoft.com/office/powerpoint/2010/main" val="318277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2F003-BE51-4D73-A140-55AFA111A07A}" type="datetimeFigureOut">
              <a:rPr lang="en-US" smtClean="0"/>
              <a:t>12/8/14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13513BE-C865-4F5A-80A9-6F7656B3BBB2}" type="slidenum">
              <a:rPr lang="en-US" smtClean="0"/>
              <a:t>‹#›</a:t>
            </a:fld>
            <a:endParaRPr lang="en-US"/>
          </a:p>
        </p:txBody>
      </p:sp>
    </p:spTree>
    <p:extLst>
      <p:ext uri="{BB962C8B-B14F-4D97-AF65-F5344CB8AC3E}">
        <p14:creationId xmlns:p14="http://schemas.microsoft.com/office/powerpoint/2010/main" val="388273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2F003-BE51-4D73-A140-55AFA111A07A}"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13513BE-C865-4F5A-80A9-6F7656B3BBB2}" type="slidenum">
              <a:rPr lang="en-US" smtClean="0"/>
              <a:t>‹#›</a:t>
            </a:fld>
            <a:endParaRPr lang="en-US"/>
          </a:p>
        </p:txBody>
      </p:sp>
    </p:spTree>
    <p:extLst>
      <p:ext uri="{BB962C8B-B14F-4D97-AF65-F5344CB8AC3E}">
        <p14:creationId xmlns:p14="http://schemas.microsoft.com/office/powerpoint/2010/main" val="1990372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2F003-BE51-4D73-A140-55AFA111A07A}"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3513BE-C865-4F5A-80A9-6F7656B3BBB2}" type="slidenum">
              <a:rPr lang="en-US" smtClean="0"/>
              <a:t>‹#›</a:t>
            </a:fld>
            <a:endParaRPr lang="en-US"/>
          </a:p>
        </p:txBody>
      </p:sp>
    </p:spTree>
    <p:extLst>
      <p:ext uri="{BB962C8B-B14F-4D97-AF65-F5344CB8AC3E}">
        <p14:creationId xmlns:p14="http://schemas.microsoft.com/office/powerpoint/2010/main" val="17603913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A82F003-BE51-4D73-A140-55AFA111A07A}" type="datetimeFigureOut">
              <a:rPr lang="en-US" smtClean="0"/>
              <a:t>12/8/14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13513BE-C865-4F5A-80A9-6F7656B3BBB2}" type="slidenum">
              <a:rPr lang="en-US" smtClean="0"/>
              <a:t>‹#›</a:t>
            </a:fld>
            <a:endParaRPr lang="en-US"/>
          </a:p>
        </p:txBody>
      </p:sp>
    </p:spTree>
    <p:extLst>
      <p:ext uri="{BB962C8B-B14F-4D97-AF65-F5344CB8AC3E}">
        <p14:creationId xmlns:p14="http://schemas.microsoft.com/office/powerpoint/2010/main" val="357957300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 NOT TRACK ME</a:t>
            </a:r>
            <a:endParaRPr lang="en-US" dirty="0"/>
          </a:p>
        </p:txBody>
      </p:sp>
      <p:sp>
        <p:nvSpPr>
          <p:cNvPr id="3" name="Subtitle 2"/>
          <p:cNvSpPr>
            <a:spLocks noGrp="1"/>
          </p:cNvSpPr>
          <p:nvPr>
            <p:ph type="subTitle" idx="1"/>
          </p:nvPr>
        </p:nvSpPr>
        <p:spPr>
          <a:xfrm>
            <a:off x="3931920" y="5261187"/>
            <a:ext cx="8092440" cy="1112181"/>
          </a:xfrm>
        </p:spPr>
        <p:txBody>
          <a:bodyPr/>
          <a:lstStyle/>
          <a:p>
            <a:r>
              <a:rPr lang="en-US" dirty="0" smtClean="0">
                <a:solidFill>
                  <a:schemeClr val="tx1"/>
                </a:solidFill>
              </a:rPr>
              <a:t>MEMBERS : ARAVIND SENGUTTUVAN, PRAVEEN KUMAR SHANMUGAM</a:t>
            </a:r>
          </a:p>
          <a:p>
            <a:r>
              <a:rPr lang="en-US" dirty="0" smtClean="0">
                <a:solidFill>
                  <a:schemeClr val="tx1"/>
                </a:solidFill>
              </a:rPr>
              <a:t>INSTRUCTOR: TAMARA DENNING</a:t>
            </a:r>
            <a:endParaRPr lang="en-US" dirty="0">
              <a:solidFill>
                <a:schemeClr val="tx1"/>
              </a:solidFill>
            </a:endParaRPr>
          </a:p>
        </p:txBody>
      </p:sp>
    </p:spTree>
    <p:extLst>
      <p:ext uri="{BB962C8B-B14F-4D97-AF65-F5344CB8AC3E}">
        <p14:creationId xmlns:p14="http://schemas.microsoft.com/office/powerpoint/2010/main" val="14552971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CIRCUMFERENCE </a:t>
            </a:r>
            <a:r>
              <a:rPr lang="en-US" dirty="0"/>
              <a:t>TRACING </a:t>
            </a:r>
            <a:r>
              <a:rPr lang="en-US" b="1" dirty="0"/>
              <a:t>(THE PUSH)</a:t>
            </a:r>
            <a:endParaRPr lang="en-US" dirty="0"/>
          </a:p>
        </p:txBody>
      </p:sp>
      <p:pic>
        <p:nvPicPr>
          <p:cNvPr id="4" name="Content Placeholder 3" descr="Bearing Calculation.png"/>
          <p:cNvPicPr>
            <a:picLocks noGrp="1" noChangeAspect="1"/>
          </p:cNvPicPr>
          <p:nvPr>
            <p:ph idx="1"/>
          </p:nvPr>
        </p:nvPicPr>
        <p:blipFill>
          <a:blip r:embed="rId2">
            <a:extLst>
              <a:ext uri="{28A0092B-C50C-407E-A947-70E740481C1C}">
                <a14:useLocalDpi xmlns:a14="http://schemas.microsoft.com/office/drawing/2010/main" val="0"/>
              </a:ext>
            </a:extLst>
          </a:blip>
          <a:srcRect l="-37765" r="-37765"/>
          <a:stretch>
            <a:fillRect/>
          </a:stretch>
        </p:blipFill>
        <p:spPr>
          <a:xfrm>
            <a:off x="386033" y="1567912"/>
            <a:ext cx="10617535" cy="4498848"/>
          </a:xfrm>
        </p:spPr>
      </p:pic>
    </p:spTree>
    <p:extLst>
      <p:ext uri="{BB962C8B-B14F-4D97-AF65-F5344CB8AC3E}">
        <p14:creationId xmlns:p14="http://schemas.microsoft.com/office/powerpoint/2010/main" val="371706644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CIRCUMFERENCE </a:t>
            </a:r>
            <a:r>
              <a:rPr lang="en-US" dirty="0"/>
              <a:t>TRACING </a:t>
            </a:r>
            <a:r>
              <a:rPr lang="en-US" b="1" dirty="0"/>
              <a:t>(THE PUSH)</a:t>
            </a:r>
            <a:endParaRPr lang="en-US" dirty="0"/>
          </a:p>
        </p:txBody>
      </p:sp>
      <p:pic>
        <p:nvPicPr>
          <p:cNvPr id="4" name="Content Placeholder 3" descr="Mocked Location.png"/>
          <p:cNvPicPr>
            <a:picLocks noGrp="1" noChangeAspect="1"/>
          </p:cNvPicPr>
          <p:nvPr>
            <p:ph idx="1"/>
          </p:nvPr>
        </p:nvPicPr>
        <p:blipFill>
          <a:blip r:embed="rId2">
            <a:extLst>
              <a:ext uri="{28A0092B-C50C-407E-A947-70E740481C1C}">
                <a14:useLocalDpi xmlns:a14="http://schemas.microsoft.com/office/drawing/2010/main" val="0"/>
              </a:ext>
            </a:extLst>
          </a:blip>
          <a:srcRect l="-38688" r="-38688"/>
          <a:stretch>
            <a:fillRect/>
          </a:stretch>
        </p:blipFill>
        <p:spPr>
          <a:xfrm>
            <a:off x="373074" y="1567914"/>
            <a:ext cx="10586947" cy="4485888"/>
          </a:xfrm>
        </p:spPr>
      </p:pic>
    </p:spTree>
    <p:extLst>
      <p:ext uri="{BB962C8B-B14F-4D97-AF65-F5344CB8AC3E}">
        <p14:creationId xmlns:p14="http://schemas.microsoft.com/office/powerpoint/2010/main" val="27418418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453" y="624110"/>
            <a:ext cx="9312563" cy="640445"/>
          </a:xfrm>
        </p:spPr>
        <p:txBody>
          <a:bodyPr>
            <a:normAutofit/>
          </a:bodyPr>
          <a:lstStyle/>
          <a:p>
            <a:r>
              <a:rPr lang="en-US" dirty="0" smtClean="0"/>
              <a:t>PRIVACY GEOFENCE ENTERED</a:t>
            </a:r>
            <a:endParaRPr lang="en-US"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3348504" y="2078736"/>
            <a:ext cx="5037666" cy="3778250"/>
          </a:xfrm>
        </p:spPr>
      </p:pic>
    </p:spTree>
    <p:extLst>
      <p:ext uri="{BB962C8B-B14F-4D97-AF65-F5344CB8AC3E}">
        <p14:creationId xmlns:p14="http://schemas.microsoft.com/office/powerpoint/2010/main" val="140851198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4334" y="1812077"/>
            <a:ext cx="2521114" cy="4481979"/>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6456" y="1810512"/>
            <a:ext cx="2521994" cy="4483544"/>
          </a:xfrm>
          <a:prstGeom prst="rect">
            <a:avLst/>
          </a:prstGeom>
        </p:spPr>
      </p:pic>
      <p:sp>
        <p:nvSpPr>
          <p:cNvPr id="13" name="TextBox 12"/>
          <p:cNvSpPr txBox="1"/>
          <p:nvPr/>
        </p:nvSpPr>
        <p:spPr>
          <a:xfrm>
            <a:off x="2867265" y="1253971"/>
            <a:ext cx="1946367" cy="369332"/>
          </a:xfrm>
          <a:prstGeom prst="rect">
            <a:avLst/>
          </a:prstGeom>
          <a:noFill/>
        </p:spPr>
        <p:txBody>
          <a:bodyPr wrap="none" rtlCol="0">
            <a:spAutoFit/>
          </a:bodyPr>
          <a:lstStyle/>
          <a:p>
            <a:r>
              <a:rPr lang="en-US" dirty="0" smtClean="0"/>
              <a:t>Our application</a:t>
            </a:r>
            <a:endParaRPr lang="en-US" dirty="0"/>
          </a:p>
        </p:txBody>
      </p:sp>
      <p:sp>
        <p:nvSpPr>
          <p:cNvPr id="14" name="TextBox 13"/>
          <p:cNvSpPr txBox="1"/>
          <p:nvPr/>
        </p:nvSpPr>
        <p:spPr>
          <a:xfrm>
            <a:off x="6267958" y="1253971"/>
            <a:ext cx="4293163" cy="369332"/>
          </a:xfrm>
          <a:prstGeom prst="rect">
            <a:avLst/>
          </a:prstGeom>
          <a:noFill/>
        </p:spPr>
        <p:txBody>
          <a:bodyPr wrap="none" rtlCol="0">
            <a:spAutoFit/>
          </a:bodyPr>
          <a:lstStyle/>
          <a:p>
            <a:r>
              <a:rPr lang="en-US" dirty="0" smtClean="0"/>
              <a:t>Other applications like Google maps</a:t>
            </a:r>
            <a:endParaRPr lang="en-US" dirty="0"/>
          </a:p>
        </p:txBody>
      </p:sp>
      <p:sp>
        <p:nvSpPr>
          <p:cNvPr id="16" name="Title 1"/>
          <p:cNvSpPr>
            <a:spLocks noGrp="1"/>
          </p:cNvSpPr>
          <p:nvPr>
            <p:ph type="title"/>
          </p:nvPr>
        </p:nvSpPr>
        <p:spPr>
          <a:xfrm>
            <a:off x="2245454" y="624110"/>
            <a:ext cx="9300964" cy="603557"/>
          </a:xfrm>
        </p:spPr>
        <p:txBody>
          <a:bodyPr>
            <a:normAutofit fontScale="90000"/>
          </a:bodyPr>
          <a:lstStyle/>
          <a:p>
            <a:r>
              <a:rPr lang="en-US" dirty="0" smtClean="0"/>
              <a:t>MOCK OFF</a:t>
            </a:r>
            <a:endParaRPr lang="en-US" dirty="0"/>
          </a:p>
        </p:txBody>
      </p:sp>
    </p:spTree>
    <p:extLst>
      <p:ext uri="{BB962C8B-B14F-4D97-AF65-F5344CB8AC3E}">
        <p14:creationId xmlns:p14="http://schemas.microsoft.com/office/powerpoint/2010/main" val="427905960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454" y="624110"/>
            <a:ext cx="9300964" cy="603557"/>
          </a:xfrm>
        </p:spPr>
        <p:txBody>
          <a:bodyPr>
            <a:normAutofit fontScale="90000"/>
          </a:bodyPr>
          <a:lstStyle/>
          <a:p>
            <a:r>
              <a:rPr lang="en-US" dirty="0" smtClean="0"/>
              <a:t>MOCK ON</a:t>
            </a:r>
            <a:endParaRPr lang="en-US" dirty="0"/>
          </a:p>
        </p:txBody>
      </p:sp>
      <p:sp>
        <p:nvSpPr>
          <p:cNvPr id="7" name="TextBox 6"/>
          <p:cNvSpPr txBox="1"/>
          <p:nvPr/>
        </p:nvSpPr>
        <p:spPr>
          <a:xfrm>
            <a:off x="6267958" y="1253971"/>
            <a:ext cx="4293163" cy="369332"/>
          </a:xfrm>
          <a:prstGeom prst="rect">
            <a:avLst/>
          </a:prstGeom>
          <a:noFill/>
        </p:spPr>
        <p:txBody>
          <a:bodyPr wrap="none" rtlCol="0">
            <a:spAutoFit/>
          </a:bodyPr>
          <a:lstStyle/>
          <a:p>
            <a:r>
              <a:rPr lang="en-US" dirty="0" smtClean="0"/>
              <a:t>Other applications like Google maps</a:t>
            </a:r>
            <a:endParaRPr lang="en-US" dirty="0"/>
          </a:p>
        </p:txBody>
      </p:sp>
      <p:sp>
        <p:nvSpPr>
          <p:cNvPr id="8" name="TextBox 7"/>
          <p:cNvSpPr txBox="1"/>
          <p:nvPr/>
        </p:nvSpPr>
        <p:spPr>
          <a:xfrm>
            <a:off x="2867265" y="1253971"/>
            <a:ext cx="1946367" cy="369332"/>
          </a:xfrm>
          <a:prstGeom prst="rect">
            <a:avLst/>
          </a:prstGeom>
          <a:noFill/>
        </p:spPr>
        <p:txBody>
          <a:bodyPr wrap="none" rtlCol="0">
            <a:spAutoFit/>
          </a:bodyPr>
          <a:lstStyle/>
          <a:p>
            <a:r>
              <a:rPr lang="en-US" dirty="0" smtClean="0"/>
              <a:t>Our application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02716" y="1793645"/>
            <a:ext cx="2533949" cy="4504798"/>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8147" y="1809749"/>
            <a:ext cx="2525032" cy="4488945"/>
          </a:xfrm>
          <a:prstGeom prst="rect">
            <a:avLst/>
          </a:prstGeom>
        </p:spPr>
      </p:pic>
    </p:spTree>
    <p:extLst>
      <p:ext uri="{BB962C8B-B14F-4D97-AF65-F5344CB8AC3E}">
        <p14:creationId xmlns:p14="http://schemas.microsoft.com/office/powerpoint/2010/main" val="399052150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453" y="624110"/>
            <a:ext cx="9312563" cy="640445"/>
          </a:xfrm>
        </p:spPr>
        <p:txBody>
          <a:bodyPr>
            <a:normAutofit/>
          </a:bodyPr>
          <a:lstStyle/>
          <a:p>
            <a:r>
              <a:rPr lang="en-US" dirty="0" smtClean="0"/>
              <a:t>P</a:t>
            </a:r>
            <a:r>
              <a:rPr lang="en-US" dirty="0" smtClean="0"/>
              <a:t>ATH TRACING</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03536" y="1703832"/>
            <a:ext cx="2391624" cy="4251777"/>
          </a:xfrm>
        </p:spPr>
      </p:pic>
    </p:spTree>
    <p:extLst>
      <p:ext uri="{BB962C8B-B14F-4D97-AF65-F5344CB8AC3E}">
        <p14:creationId xmlns:p14="http://schemas.microsoft.com/office/powerpoint/2010/main" val="31658174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218" y="2839921"/>
            <a:ext cx="9312563" cy="640445"/>
          </a:xfrm>
        </p:spPr>
        <p:txBody>
          <a:bodyPr>
            <a:normAutofit/>
          </a:bodyPr>
          <a:lstStyle/>
          <a:p>
            <a:pPr algn="ctr"/>
            <a:r>
              <a:rPr lang="en-US" dirty="0" smtClean="0"/>
              <a:t>DEMO</a:t>
            </a:r>
            <a:endParaRPr lang="en-US" dirty="0"/>
          </a:p>
        </p:txBody>
      </p:sp>
    </p:spTree>
    <p:extLst>
      <p:ext uri="{BB962C8B-B14F-4D97-AF65-F5344CB8AC3E}">
        <p14:creationId xmlns:p14="http://schemas.microsoft.com/office/powerpoint/2010/main" val="5908674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chor="t"/>
          <a:lstStyle/>
          <a:p>
            <a:r>
              <a:rPr lang="en-US" dirty="0" smtClean="0"/>
              <a:t>Don’t Root.</a:t>
            </a:r>
          </a:p>
        </p:txBody>
      </p:sp>
      <p:pic>
        <p:nvPicPr>
          <p:cNvPr id="4" name="Picture 3" descr="Rooted.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913" y="3550481"/>
            <a:ext cx="4481603" cy="2518091"/>
          </a:xfrm>
          <a:prstGeom prst="rect">
            <a:avLst/>
          </a:prstGeom>
        </p:spPr>
      </p:pic>
    </p:spTree>
    <p:extLst>
      <p:ext uri="{BB962C8B-B14F-4D97-AF65-F5344CB8AC3E}">
        <p14:creationId xmlns:p14="http://schemas.microsoft.com/office/powerpoint/2010/main" val="1560550020"/>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chor="t"/>
          <a:lstStyle/>
          <a:p>
            <a:r>
              <a:rPr lang="en-US" dirty="0" smtClean="0"/>
              <a:t>Zero changes to existing Applications</a:t>
            </a:r>
            <a:endParaRPr lang="en-US" dirty="0" smtClean="0"/>
          </a:p>
        </p:txBody>
      </p:sp>
      <p:pic>
        <p:nvPicPr>
          <p:cNvPr id="5" name="Picture 4"/>
          <p:cNvPicPr>
            <a:picLocks noChangeAspect="1"/>
          </p:cNvPicPr>
          <p:nvPr/>
        </p:nvPicPr>
        <p:blipFill>
          <a:blip r:embed="rId2"/>
          <a:stretch>
            <a:fillRect/>
          </a:stretch>
        </p:blipFill>
        <p:spPr>
          <a:xfrm>
            <a:off x="7900348" y="2888515"/>
            <a:ext cx="2806700" cy="2908300"/>
          </a:xfrm>
          <a:prstGeom prst="rect">
            <a:avLst/>
          </a:prstGeom>
        </p:spPr>
      </p:pic>
    </p:spTree>
    <p:extLst>
      <p:ext uri="{BB962C8B-B14F-4D97-AF65-F5344CB8AC3E}">
        <p14:creationId xmlns:p14="http://schemas.microsoft.com/office/powerpoint/2010/main" val="300399840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chor="t"/>
          <a:lstStyle/>
          <a:p>
            <a:r>
              <a:rPr lang="en-US" dirty="0"/>
              <a:t>Google </a:t>
            </a:r>
            <a:r>
              <a:rPr lang="en-US" dirty="0" smtClean="0"/>
              <a:t>Android Services – Play service. [Google keep </a:t>
            </a:r>
            <a:r>
              <a:rPr lang="en-US" dirty="0"/>
              <a:t>changing :X</a:t>
            </a:r>
            <a:r>
              <a:rPr lang="en-US" dirty="0" smtClean="0"/>
              <a:t>]</a:t>
            </a:r>
            <a:endParaRPr lang="en-US" dirty="0"/>
          </a:p>
        </p:txBody>
      </p:sp>
      <p:pic>
        <p:nvPicPr>
          <p:cNvPr id="5" name="Picture 4"/>
          <p:cNvPicPr>
            <a:picLocks noChangeAspect="1"/>
          </p:cNvPicPr>
          <p:nvPr/>
        </p:nvPicPr>
        <p:blipFill>
          <a:blip r:embed="rId2"/>
          <a:stretch>
            <a:fillRect/>
          </a:stretch>
        </p:blipFill>
        <p:spPr>
          <a:xfrm>
            <a:off x="6544615" y="3304280"/>
            <a:ext cx="4574956" cy="2978658"/>
          </a:xfrm>
          <a:prstGeom prst="rect">
            <a:avLst/>
          </a:prstGeom>
        </p:spPr>
      </p:pic>
    </p:spTree>
    <p:extLst>
      <p:ext uri="{BB962C8B-B14F-4D97-AF65-F5344CB8AC3E}">
        <p14:creationId xmlns:p14="http://schemas.microsoft.com/office/powerpoint/2010/main" val="408114170"/>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2917" y="1767418"/>
            <a:ext cx="8517042" cy="4669958"/>
          </a:xfrm>
        </p:spPr>
        <p:txBody>
          <a:bodyPr/>
          <a:lstStyle/>
          <a:p>
            <a:r>
              <a:rPr lang="en-US" dirty="0"/>
              <a:t>As the smartphones transition to complete our human life, we all have secrets in it to safe guard. </a:t>
            </a:r>
          </a:p>
          <a:p>
            <a:r>
              <a:rPr lang="en-US" dirty="0"/>
              <a:t>Most of the users connect their smartphones to the internet 24x7. </a:t>
            </a:r>
          </a:p>
          <a:p>
            <a:r>
              <a:rPr lang="en-US" dirty="0"/>
              <a:t>Due to this reason, users are not aware of what information sensitive about them is given away in this Internet era of applications. </a:t>
            </a:r>
          </a:p>
          <a:p>
            <a:endParaRPr lang="en-US" dirty="0"/>
          </a:p>
          <a:p>
            <a:endParaRPr lang="en-US" dirty="0"/>
          </a:p>
        </p:txBody>
      </p:sp>
      <p:sp>
        <p:nvSpPr>
          <p:cNvPr id="4" name="Title 3"/>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1560868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r>
              <a:rPr lang="en-US" dirty="0" smtClean="0"/>
              <a:t>We plan </a:t>
            </a:r>
            <a:r>
              <a:rPr lang="en-US" dirty="0"/>
              <a:t>to arrive at more confusing mocking methods than naïve circumference tracing and mocking.</a:t>
            </a:r>
          </a:p>
          <a:p>
            <a:r>
              <a:rPr lang="en-US" dirty="0" smtClean="0"/>
              <a:t>Mock location can be a </a:t>
            </a:r>
            <a:r>
              <a:rPr lang="en-US" dirty="0"/>
              <a:t>sensitive location </a:t>
            </a:r>
            <a:r>
              <a:rPr lang="en-US" dirty="0" smtClean="0"/>
              <a:t>- Colliding </a:t>
            </a:r>
            <a:r>
              <a:rPr lang="en-US" dirty="0"/>
              <a:t>privacy fences</a:t>
            </a:r>
            <a:r>
              <a:rPr lang="en-US" dirty="0" smtClean="0"/>
              <a:t>.</a:t>
            </a:r>
          </a:p>
          <a:p>
            <a:r>
              <a:rPr lang="en-US" dirty="0" smtClean="0"/>
              <a:t>Use client only Geofence detection – battery drain.</a:t>
            </a:r>
            <a:endParaRPr lang="en-US" dirty="0" smtClean="0"/>
          </a:p>
          <a:p>
            <a:r>
              <a:rPr lang="en-US" dirty="0" smtClean="0"/>
              <a:t>Automatic mock location toggle on Privacy Geofence Enter &amp; Exit.</a:t>
            </a:r>
            <a:endParaRPr lang="en-US" dirty="0"/>
          </a:p>
          <a:p>
            <a:r>
              <a:rPr lang="en-US" dirty="0" smtClean="0"/>
              <a:t>App GPS stats – fine grained control.</a:t>
            </a:r>
            <a:endParaRPr lang="en-US" dirty="0"/>
          </a:p>
          <a:p>
            <a:endParaRPr lang="en-US" dirty="0"/>
          </a:p>
        </p:txBody>
      </p:sp>
    </p:spTree>
    <p:extLst>
      <p:ext uri="{BB962C8B-B14F-4D97-AF65-F5344CB8AC3E}">
        <p14:creationId xmlns:p14="http://schemas.microsoft.com/office/powerpoint/2010/main" val="117618581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 LINK</a:t>
            </a:r>
            <a:endParaRPr lang="en-US" dirty="0"/>
          </a:p>
        </p:txBody>
      </p:sp>
      <p:sp>
        <p:nvSpPr>
          <p:cNvPr id="3" name="Content Placeholder 2"/>
          <p:cNvSpPr>
            <a:spLocks noGrp="1"/>
          </p:cNvSpPr>
          <p:nvPr>
            <p:ph idx="1"/>
          </p:nvPr>
        </p:nvSpPr>
        <p:spPr/>
        <p:txBody>
          <a:bodyPr>
            <a:normAutofit/>
          </a:bodyPr>
          <a:lstStyle/>
          <a:p>
            <a:r>
              <a:rPr lang="en-US" dirty="0"/>
              <a:t>https://</a:t>
            </a:r>
            <a:r>
              <a:rPr lang="en-US" dirty="0" err="1"/>
              <a:t>github.com</a:t>
            </a:r>
            <a:r>
              <a:rPr lang="en-US" dirty="0"/>
              <a:t>/</a:t>
            </a:r>
            <a:r>
              <a:rPr lang="en-US" dirty="0" err="1"/>
              <a:t>aravindsen</a:t>
            </a:r>
            <a:r>
              <a:rPr lang="en-US" dirty="0"/>
              <a:t>/</a:t>
            </a:r>
            <a:r>
              <a:rPr lang="en-US" dirty="0" err="1"/>
              <a:t>DNTMe</a:t>
            </a:r>
            <a:endParaRPr lang="en-US" dirty="0"/>
          </a:p>
        </p:txBody>
      </p:sp>
    </p:spTree>
    <p:extLst>
      <p:ext uri="{BB962C8B-B14F-4D97-AF65-F5344CB8AC3E}">
        <p14:creationId xmlns:p14="http://schemas.microsoft.com/office/powerpoint/2010/main" val="100039564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218" y="2839921"/>
            <a:ext cx="9312563" cy="640445"/>
          </a:xfrm>
        </p:spPr>
        <p:txBody>
          <a:bodyPr>
            <a:normAutofit/>
          </a:bodyPr>
          <a:lstStyle/>
          <a:p>
            <a:pPr algn="ctr"/>
            <a:r>
              <a:rPr lang="en-US" dirty="0" smtClean="0"/>
              <a:t>QUESTIONS????</a:t>
            </a:r>
            <a:endParaRPr lang="en-US" dirty="0"/>
          </a:p>
        </p:txBody>
      </p:sp>
    </p:spTree>
    <p:extLst>
      <p:ext uri="{BB962C8B-B14F-4D97-AF65-F5344CB8AC3E}">
        <p14:creationId xmlns:p14="http://schemas.microsoft.com/office/powerpoint/2010/main" val="28950778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2917" y="1767418"/>
            <a:ext cx="8517042" cy="4669958"/>
          </a:xfrm>
        </p:spPr>
        <p:txBody>
          <a:bodyPr>
            <a:normAutofit/>
          </a:bodyPr>
          <a:lstStyle/>
          <a:p>
            <a:pPr marL="0" indent="0">
              <a:buNone/>
            </a:pPr>
            <a:r>
              <a:rPr lang="en-US" sz="2800" b="1" dirty="0" smtClean="0"/>
              <a:t>“</a:t>
            </a:r>
            <a:r>
              <a:rPr lang="en-US" sz="2800" dirty="0" smtClean="0"/>
              <a:t>We focus on protecting smartphone user’s GPS location around user preconfigured sensitive locations</a:t>
            </a:r>
            <a:r>
              <a:rPr lang="en-US" sz="2800" b="1" dirty="0" smtClean="0"/>
              <a:t>”.</a:t>
            </a:r>
            <a:endParaRPr lang="en-US" sz="2800" b="1" dirty="0"/>
          </a:p>
        </p:txBody>
      </p:sp>
      <p:sp>
        <p:nvSpPr>
          <p:cNvPr id="4" name="Title 3"/>
          <p:cNvSpPr>
            <a:spLocks noGrp="1"/>
          </p:cNvSpPr>
          <p:nvPr>
            <p:ph type="title"/>
          </p:nvPr>
        </p:nvSpPr>
        <p:spPr/>
        <p:txBody>
          <a:bodyPr/>
          <a:lstStyle/>
          <a:p>
            <a:r>
              <a:rPr lang="en-US" dirty="0" smtClean="0"/>
              <a:t>PROBLEM STATEMENT</a:t>
            </a:r>
            <a:endParaRPr lang="en-US" dirty="0"/>
          </a:p>
        </p:txBody>
      </p:sp>
    </p:spTree>
    <p:extLst>
      <p:ext uri="{BB962C8B-B14F-4D97-AF65-F5344CB8AC3E}">
        <p14:creationId xmlns:p14="http://schemas.microsoft.com/office/powerpoint/2010/main" val="142962485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MODEL</a:t>
            </a:r>
            <a:endParaRPr lang="en-US" dirty="0"/>
          </a:p>
        </p:txBody>
      </p:sp>
      <p:sp>
        <p:nvSpPr>
          <p:cNvPr id="3" name="Content Placeholder 2"/>
          <p:cNvSpPr>
            <a:spLocks noGrp="1"/>
          </p:cNvSpPr>
          <p:nvPr>
            <p:ph idx="1"/>
          </p:nvPr>
        </p:nvSpPr>
        <p:spPr/>
        <p:txBody>
          <a:bodyPr/>
          <a:lstStyle/>
          <a:p>
            <a:r>
              <a:rPr lang="en-US" dirty="0"/>
              <a:t>The usual way of stealing the GPS activity of the user is as below. First, the application will </a:t>
            </a:r>
            <a:r>
              <a:rPr lang="en-US" b="1" dirty="0" smtClean="0"/>
              <a:t>ask for permission </a:t>
            </a:r>
            <a:r>
              <a:rPr lang="en-US" dirty="0" smtClean="0"/>
              <a:t>to </a:t>
            </a:r>
            <a:r>
              <a:rPr lang="en-US" dirty="0"/>
              <a:t>allow access to the GPS location services during installation, and pretty much user is unaware of the GPS monitor activity afterwards. </a:t>
            </a:r>
            <a:endParaRPr lang="en-US" dirty="0" smtClean="0"/>
          </a:p>
          <a:p>
            <a:r>
              <a:rPr lang="en-US" dirty="0" smtClean="0"/>
              <a:t>When blocking </a:t>
            </a:r>
            <a:r>
              <a:rPr lang="en-US" dirty="0"/>
              <a:t>location </a:t>
            </a:r>
            <a:r>
              <a:rPr lang="en-US" dirty="0" smtClean="0"/>
              <a:t>services, </a:t>
            </a:r>
            <a:r>
              <a:rPr lang="en-US" dirty="0"/>
              <a:t>once users enter sensitive </a:t>
            </a:r>
            <a:r>
              <a:rPr lang="en-US" dirty="0" smtClean="0"/>
              <a:t>spaces, </a:t>
            </a:r>
            <a:r>
              <a:rPr lang="en-US" dirty="0"/>
              <a:t>an intelligent attacker </a:t>
            </a:r>
            <a:r>
              <a:rPr lang="en-US" b="1" dirty="0"/>
              <a:t>can guess this interruption in GPS </a:t>
            </a:r>
            <a:r>
              <a:rPr lang="en-US" dirty="0"/>
              <a:t>and get to know the location.</a:t>
            </a:r>
          </a:p>
          <a:p>
            <a:endParaRPr lang="en-US" dirty="0" smtClean="0"/>
          </a:p>
          <a:p>
            <a:endParaRPr lang="en-US" dirty="0"/>
          </a:p>
        </p:txBody>
      </p:sp>
    </p:spTree>
    <p:extLst>
      <p:ext uri="{BB962C8B-B14F-4D97-AF65-F5344CB8AC3E}">
        <p14:creationId xmlns:p14="http://schemas.microsoft.com/office/powerpoint/2010/main" val="4326337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err="1"/>
              <a:t>PlaceAvoider</a:t>
            </a:r>
            <a:r>
              <a:rPr lang="en-US" b="1" dirty="0"/>
              <a:t>: Steering First-Person Cameras away from Sensitive Spaces”. </a:t>
            </a:r>
            <a:r>
              <a:rPr lang="en-US" dirty="0"/>
              <a:t>It concentrates on blocking location services once users enter sensitive spaces but an intelligent attacker can guess this interruption in GPS and get to know the location</a:t>
            </a:r>
            <a:r>
              <a:rPr lang="en-US" dirty="0" smtClean="0"/>
              <a:t>.</a:t>
            </a:r>
          </a:p>
          <a:p>
            <a:r>
              <a:rPr lang="en-US" b="1" dirty="0"/>
              <a:t>“Protecting Location Privacy Through Path Confusion”.</a:t>
            </a:r>
            <a:br>
              <a:rPr lang="en-US" b="1" dirty="0"/>
            </a:br>
            <a:r>
              <a:rPr lang="en-US" dirty="0"/>
              <a:t>They confuse the adversary by a </a:t>
            </a:r>
            <a:r>
              <a:rPr lang="en-US" dirty="0" smtClean="0"/>
              <a:t>location perturbation </a:t>
            </a:r>
            <a:r>
              <a:rPr lang="en-US" dirty="0"/>
              <a:t>algorithm which provides the same location as much as possible when the two </a:t>
            </a:r>
            <a:r>
              <a:rPr lang="en-US" dirty="0" smtClean="0"/>
              <a:t>users meet </a:t>
            </a:r>
            <a:r>
              <a:rPr lang="en-US" dirty="0"/>
              <a:t>(or) nearby. </a:t>
            </a:r>
            <a:r>
              <a:rPr lang="en-US" dirty="0" smtClean="0"/>
              <a:t>The paper’s algorithm runs on the service </a:t>
            </a:r>
            <a:r>
              <a:rPr lang="en-US" dirty="0" smtClean="0"/>
              <a:t>end and </a:t>
            </a:r>
            <a:r>
              <a:rPr lang="en-US" dirty="0"/>
              <a:t>provides radius within the quality of service constraint for that service in the </a:t>
            </a:r>
            <a:r>
              <a:rPr lang="en-US" dirty="0" smtClean="0"/>
              <a:t>service provider</a:t>
            </a:r>
            <a:r>
              <a:rPr lang="en-US" dirty="0"/>
              <a:t>.</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1983397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IDEA</a:t>
            </a:r>
            <a:endParaRPr lang="en-US" dirty="0"/>
          </a:p>
        </p:txBody>
      </p:sp>
      <p:sp>
        <p:nvSpPr>
          <p:cNvPr id="3" name="Content Placeholder 2"/>
          <p:cNvSpPr>
            <a:spLocks noGrp="1"/>
          </p:cNvSpPr>
          <p:nvPr>
            <p:ph idx="1"/>
          </p:nvPr>
        </p:nvSpPr>
        <p:spPr/>
        <p:txBody>
          <a:bodyPr/>
          <a:lstStyle/>
          <a:p>
            <a:r>
              <a:rPr lang="en-US" dirty="0"/>
              <a:t>We propose to mock the original location to all the android applications when user feels he is around a sensitive location</a:t>
            </a:r>
            <a:r>
              <a:rPr lang="en-US" dirty="0" smtClean="0"/>
              <a:t>.</a:t>
            </a:r>
          </a:p>
          <a:p>
            <a:r>
              <a:rPr lang="en-US" dirty="0"/>
              <a:t>Whenever user enters a location space with a pre-configured radius around sensitive location, we try to mock locations by tracing along the circumference of that sensitive </a:t>
            </a:r>
            <a:r>
              <a:rPr lang="en-US" dirty="0" smtClean="0"/>
              <a:t>space</a:t>
            </a:r>
          </a:p>
          <a:p>
            <a:r>
              <a:rPr lang="en-US" dirty="0"/>
              <a:t>Since user smartphone is always connected to the internet and we can’t expect him to be read every notification about his location mocking, we notified the GPS mocking activity to one’s smart watch.</a:t>
            </a:r>
          </a:p>
          <a:p>
            <a:endParaRPr lang="en-US" dirty="0"/>
          </a:p>
        </p:txBody>
      </p:sp>
    </p:spTree>
    <p:extLst>
      <p:ext uri="{BB962C8B-B14F-4D97-AF65-F5344CB8AC3E}">
        <p14:creationId xmlns:p14="http://schemas.microsoft.com/office/powerpoint/2010/main" val="6929479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 GEOFENCING</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87584" y="1575815"/>
            <a:ext cx="2766528" cy="4918273"/>
          </a:xfrm>
        </p:spPr>
      </p:pic>
    </p:spTree>
    <p:extLst>
      <p:ext uri="{BB962C8B-B14F-4D97-AF65-F5344CB8AC3E}">
        <p14:creationId xmlns:p14="http://schemas.microsoft.com/office/powerpoint/2010/main" val="25432701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CIRCUMFERENCE </a:t>
            </a:r>
            <a:r>
              <a:rPr lang="en-US" dirty="0" smtClean="0"/>
              <a:t>TRACING </a:t>
            </a:r>
            <a:r>
              <a:rPr lang="en-US" b="1" dirty="0" smtClean="0"/>
              <a:t>(THE PUSH)</a:t>
            </a:r>
            <a:endParaRPr lang="en-US"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6861" y="1822704"/>
            <a:ext cx="4977063" cy="3778250"/>
          </a:xfrm>
        </p:spPr>
      </p:pic>
    </p:spTree>
    <p:extLst>
      <p:ext uri="{BB962C8B-B14F-4D97-AF65-F5344CB8AC3E}">
        <p14:creationId xmlns:p14="http://schemas.microsoft.com/office/powerpoint/2010/main" val="175416385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CIRCUMFERENCE </a:t>
            </a:r>
            <a:r>
              <a:rPr lang="en-US" dirty="0"/>
              <a:t>TRACING </a:t>
            </a:r>
            <a:r>
              <a:rPr lang="en-US" b="1" dirty="0"/>
              <a:t>(THE PUSH)</a:t>
            </a:r>
            <a:endParaRPr lang="en-US" dirty="0"/>
          </a:p>
        </p:txBody>
      </p:sp>
      <p:pic>
        <p:nvPicPr>
          <p:cNvPr id="10" name="Content Placeholder 9" descr="ActualGPS.png"/>
          <p:cNvPicPr>
            <a:picLocks noGrp="1" noChangeAspect="1"/>
          </p:cNvPicPr>
          <p:nvPr>
            <p:ph idx="1"/>
          </p:nvPr>
        </p:nvPicPr>
        <p:blipFill>
          <a:blip r:embed="rId2">
            <a:extLst>
              <a:ext uri="{28A0092B-C50C-407E-A947-70E740481C1C}">
                <a14:useLocalDpi xmlns:a14="http://schemas.microsoft.com/office/drawing/2010/main" val="0"/>
              </a:ext>
            </a:extLst>
          </a:blip>
          <a:srcRect l="-37750" r="-37750"/>
          <a:stretch>
            <a:fillRect/>
          </a:stretch>
        </p:blipFill>
        <p:spPr>
          <a:xfrm>
            <a:off x="375837" y="1567913"/>
            <a:ext cx="10610018" cy="4496411"/>
          </a:xfrm>
        </p:spPr>
      </p:pic>
    </p:spTree>
    <p:extLst>
      <p:ext uri="{BB962C8B-B14F-4D97-AF65-F5344CB8AC3E}">
        <p14:creationId xmlns:p14="http://schemas.microsoft.com/office/powerpoint/2010/main" val="10955338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368</TotalTime>
  <Words>459</Words>
  <Application>Microsoft Macintosh PowerPoint</Application>
  <PresentationFormat>Custom</PresentationFormat>
  <Paragraphs>49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Wisp</vt:lpstr>
      <vt:lpstr>DO NOT TRACK ME</vt:lpstr>
      <vt:lpstr>INTRODUCTION</vt:lpstr>
      <vt:lpstr>PROBLEM STATEMENT</vt:lpstr>
      <vt:lpstr>THREAT MODEL</vt:lpstr>
      <vt:lpstr>RELATED WORK</vt:lpstr>
      <vt:lpstr>OUR IDEA</vt:lpstr>
      <vt:lpstr>PRIVACY GEOFENCING</vt:lpstr>
      <vt:lpstr>CIRCUMFERENCE TRACING (THE PUSH)</vt:lpstr>
      <vt:lpstr>CIRCUMFERENCE TRACING (THE PUSH)</vt:lpstr>
      <vt:lpstr>CIRCUMFERENCE TRACING (THE PUSH)</vt:lpstr>
      <vt:lpstr>CIRCUMFERENCE TRACING (THE PUSH)</vt:lpstr>
      <vt:lpstr>PRIVACY GEOFENCE ENTERED</vt:lpstr>
      <vt:lpstr>MOCK OFF</vt:lpstr>
      <vt:lpstr>MOCK ON</vt:lpstr>
      <vt:lpstr>PATH TRACING</vt:lpstr>
      <vt:lpstr>DEMO</vt:lpstr>
      <vt:lpstr>Challenges</vt:lpstr>
      <vt:lpstr>Challenges</vt:lpstr>
      <vt:lpstr>Challenges</vt:lpstr>
      <vt:lpstr>Future work</vt:lpstr>
      <vt:lpstr>REPO LINK</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NOT TRACK ME</dc:title>
  <dc:creator>Aravind Senguttuvan</dc:creator>
  <cp:lastModifiedBy>Praveen Kumar Shanmugam</cp:lastModifiedBy>
  <cp:revision>191</cp:revision>
  <dcterms:created xsi:type="dcterms:W3CDTF">2014-12-07T21:50:17Z</dcterms:created>
  <dcterms:modified xsi:type="dcterms:W3CDTF">2014-12-08T17:10:08Z</dcterms:modified>
</cp:coreProperties>
</file>