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6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wingdi/ns-wingdi-bitmapinfoheader" TargetMode="External"/><Relationship Id="rId2" Type="http://schemas.openxmlformats.org/officeDocument/2006/relationships/hyperlink" Target="https://learn.microsoft.com/en-us/windows/win32/api/wingdi/ns-wingdi-bitmapfilehea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443-DB95-AB0A-FBC7-0E07CB41E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BLOCKAPPS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30434-5997-F0DE-82F0-50E8EFCC3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ARAVIND</a:t>
            </a:r>
          </a:p>
        </p:txBody>
      </p:sp>
    </p:spTree>
    <p:extLst>
      <p:ext uri="{BB962C8B-B14F-4D97-AF65-F5344CB8AC3E}">
        <p14:creationId xmlns:p14="http://schemas.microsoft.com/office/powerpoint/2010/main" val="39835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EAC3-0E5A-121D-AD19-F016F8D70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631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CF52-6B6F-3520-01FB-F4FB66A5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F6E6-6149-EDF1-38D8-41AFB8ED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APPROACH TO SOLVE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CODE WALKTHROUGH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6336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2348-0F4F-4207-D705-23B00945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47F1-AF7E-AE14-618F-F0264698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</a:t>
            </a:r>
            <a:r>
              <a:rPr lang="en-US" dirty="0" err="1"/>
              <a:t>haskell</a:t>
            </a:r>
            <a:r>
              <a:rPr lang="en-US" dirty="0"/>
              <a:t> program that can create the photo negative from an image stored in the BMP File</a:t>
            </a:r>
          </a:p>
          <a:p>
            <a:r>
              <a:rPr lang="en-US" dirty="0"/>
              <a:t>Format. The output should also be in BMP format.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Assumptions: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compression was used on the image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Bits per pixel = 24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26A-3F2E-9B9B-841D-FC68FB2D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SOLVE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2C55-3AD3-C8F9-2340-AC5DB3A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 bitmap image to negative image by inverting bits and tested using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Read about bitmap header format and identified fields to check for compression, bits per pixel and file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Read about different Haskell concepts(Functors, Monads) and used them to parse bitmap header, add modularity and orchestrated flow from main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Tested the command line tool using different input and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Added unit tests for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a guide to use the above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2484-C0BA-BAE2-D072-D00FBAE1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HEADER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C79-BCB0-91D3-1947-00CEAF4E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Header size is set to 54 bytes as BITMAPFILEHEADER contains 14 bytes followed by BITMAPINFOHEADER which contains 40 bytes.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 2 bytes from BITMAPFILEHEADER is used to check file format.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biBitCount</a:t>
            </a:r>
            <a:r>
              <a:rPr lang="en-US" dirty="0"/>
              <a:t> field from BITMAPINFOHEADER is used to fetch bits per pixel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biCompression</a:t>
            </a:r>
            <a:r>
              <a:rPr lang="en-US" dirty="0"/>
              <a:t> field from BITMAPINFOHEADER  is used to check for image compression.</a:t>
            </a:r>
          </a:p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https://learn.microsoft.com/en-us/windows/win32/api/wingdi/ns-wingdi-bitmapfileheader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https://learn.microsoft.com/en-us/windows/win32/api/wingdi/ns-wingdi-bitmapinfoheader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987D-FBC5-1C45-BF6E-21E2D7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BE26-B8EC-EA99-79AC-A1E877CA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Functors are used to transform values inside the container without changing the structure of the container.</a:t>
            </a:r>
          </a:p>
          <a:p>
            <a:endParaRPr lang="en-US" dirty="0"/>
          </a:p>
          <a:p>
            <a:r>
              <a:rPr lang="en-US" b="1" dirty="0"/>
              <a:t>class Functor f where</a:t>
            </a:r>
          </a:p>
          <a:p>
            <a:r>
              <a:rPr lang="en-US" b="1" dirty="0"/>
              <a:t>  </a:t>
            </a:r>
            <a:r>
              <a:rPr lang="en-US" b="1" dirty="0" err="1"/>
              <a:t>fmap</a:t>
            </a:r>
            <a:r>
              <a:rPr lang="en-US" b="1" dirty="0"/>
              <a:t> :: (a -&gt; b) -&gt; f a -&gt; f b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Functors are used to transform </a:t>
            </a:r>
            <a:r>
              <a:rPr lang="en-US" dirty="0" err="1"/>
              <a:t>bytestring</a:t>
            </a:r>
            <a:r>
              <a:rPr lang="en-US" dirty="0"/>
              <a:t>(original image -&gt; negative 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334-ABBB-A4FD-A566-DDCEEE28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68B0-10A6-8DEB-E600-865A6CF1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Monad is used for function composition and debugging pure functions</a:t>
            </a:r>
          </a:p>
          <a:p>
            <a:endParaRPr lang="en-US" dirty="0"/>
          </a:p>
          <a:p>
            <a:r>
              <a:rPr lang="en-US" b="1" dirty="0"/>
              <a:t>class  Monad m  where</a:t>
            </a:r>
          </a:p>
          <a:p>
            <a:r>
              <a:rPr lang="en-US" b="1" dirty="0"/>
              <a:t>    (&gt;&gt;=)            :: m a -&gt; (a -&gt; m b) -&gt; m b</a:t>
            </a:r>
          </a:p>
          <a:p>
            <a:r>
              <a:rPr lang="en-US" b="1" dirty="0"/>
              <a:t>    (&gt;&gt;)             :: m a -&gt; m b -&gt; m b</a:t>
            </a:r>
          </a:p>
          <a:p>
            <a:r>
              <a:rPr lang="en-US" b="1" dirty="0"/>
              <a:t>    return           :: a -&gt; m a</a:t>
            </a:r>
          </a:p>
          <a:p>
            <a:r>
              <a:rPr lang="en-US" b="1" dirty="0"/>
              <a:t>    fail             :: String -&gt; m a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IO Monad is used for I/O operations and Get Monad from </a:t>
            </a:r>
            <a:r>
              <a:rPr lang="en-US" dirty="0" err="1"/>
              <a:t>Data.Binary</a:t>
            </a:r>
            <a:r>
              <a:rPr lang="en-US" dirty="0"/>
              <a:t> library </a:t>
            </a:r>
            <a:r>
              <a:rPr lang="en-US"/>
              <a:t>is used for </a:t>
            </a:r>
            <a:r>
              <a:rPr lang="en-US" dirty="0"/>
              <a:t>parsing BMP Header </a:t>
            </a:r>
            <a:r>
              <a:rPr lang="en-US" dirty="0" err="1"/>
              <a:t>bytestring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19AF-F7B7-DA5F-8ACB-A7E9EAD3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23614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C86C-02EF-FD14-314A-2430D7837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2539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395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Retrospect</vt:lpstr>
      <vt:lpstr>BLOCKAPPS PROJECT PRESENTATION</vt:lpstr>
      <vt:lpstr>AGENDA</vt:lpstr>
      <vt:lpstr>PROBLEM STATEMENT</vt:lpstr>
      <vt:lpstr>APPROACH TO SOLVE PROBLEM</vt:lpstr>
      <vt:lpstr>BITMAP HEADER FORMAT</vt:lpstr>
      <vt:lpstr>FUNCTORS</vt:lpstr>
      <vt:lpstr>MONADS</vt:lpstr>
      <vt:lpstr>CODE WALKTHROUGH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BLOCKAPPS PROJECT PRESENTATION</dc:title>
  <dc:creator>Arjun Sivakumar</dc:creator>
  <cp:lastModifiedBy>Arjun Sivakumar</cp:lastModifiedBy>
  <cp:revision>5</cp:revision>
  <dcterms:created xsi:type="dcterms:W3CDTF">2023-06-22T00:39:06Z</dcterms:created>
  <dcterms:modified xsi:type="dcterms:W3CDTF">2023-06-22T04:38:58Z</dcterms:modified>
</cp:coreProperties>
</file>