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82DE43F-8D6C-4C56-86DD-1AC1979662AC}" type="datetimeFigureOut">
              <a:rPr lang="en-IN" smtClean="0"/>
              <a:t>01-06-2016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02933-D388-4B94-93D7-55CEBF54E336}" type="slidenum">
              <a:rPr lang="en-IN" smtClean="0"/>
              <a:t>‹#›</a:t>
            </a:fld>
            <a:endParaRPr lang="en-IN"/>
          </a:p>
        </p:txBody>
      </p:sp>
    </p:spTree>
    <p:extLst>
      <p:ext uri="{BB962C8B-B14F-4D97-AF65-F5344CB8AC3E}">
        <p14:creationId xmlns:p14="http://schemas.microsoft.com/office/powerpoint/2010/main" val="15701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82DE43F-8D6C-4C56-86DD-1AC1979662AC}" type="datetimeFigureOut">
              <a:rPr lang="en-IN" smtClean="0"/>
              <a:t>01-06-2016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02933-D388-4B94-93D7-55CEBF54E336}" type="slidenum">
              <a:rPr lang="en-IN" smtClean="0"/>
              <a:t>‹#›</a:t>
            </a:fld>
            <a:endParaRPr lang="en-IN"/>
          </a:p>
        </p:txBody>
      </p:sp>
    </p:spTree>
    <p:extLst>
      <p:ext uri="{BB962C8B-B14F-4D97-AF65-F5344CB8AC3E}">
        <p14:creationId xmlns:p14="http://schemas.microsoft.com/office/powerpoint/2010/main" val="1476983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82DE43F-8D6C-4C56-86DD-1AC1979662AC}" type="datetimeFigureOut">
              <a:rPr lang="en-IN" smtClean="0"/>
              <a:t>01-06-2016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02933-D388-4B94-93D7-55CEBF54E336}" type="slidenum">
              <a:rPr lang="en-IN" smtClean="0"/>
              <a:t>‹#›</a:t>
            </a:fld>
            <a:endParaRPr lang="en-IN"/>
          </a:p>
        </p:txBody>
      </p:sp>
    </p:spTree>
    <p:extLst>
      <p:ext uri="{BB962C8B-B14F-4D97-AF65-F5344CB8AC3E}">
        <p14:creationId xmlns:p14="http://schemas.microsoft.com/office/powerpoint/2010/main" val="1744424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82DE43F-8D6C-4C56-86DD-1AC1979662AC}" type="datetimeFigureOut">
              <a:rPr lang="en-IN" smtClean="0"/>
              <a:t>01-06-2016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02933-D388-4B94-93D7-55CEBF54E336}" type="slidenum">
              <a:rPr lang="en-IN" smtClean="0"/>
              <a:t>‹#›</a:t>
            </a:fld>
            <a:endParaRPr lang="en-IN"/>
          </a:p>
        </p:txBody>
      </p:sp>
    </p:spTree>
    <p:extLst>
      <p:ext uri="{BB962C8B-B14F-4D97-AF65-F5344CB8AC3E}">
        <p14:creationId xmlns:p14="http://schemas.microsoft.com/office/powerpoint/2010/main" val="199410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2DE43F-8D6C-4C56-86DD-1AC1979662AC}" type="datetimeFigureOut">
              <a:rPr lang="en-IN" smtClean="0"/>
              <a:t>01-06-2016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02933-D388-4B94-93D7-55CEBF54E336}" type="slidenum">
              <a:rPr lang="en-IN" smtClean="0"/>
              <a:t>‹#›</a:t>
            </a:fld>
            <a:endParaRPr lang="en-IN"/>
          </a:p>
        </p:txBody>
      </p:sp>
    </p:spTree>
    <p:extLst>
      <p:ext uri="{BB962C8B-B14F-4D97-AF65-F5344CB8AC3E}">
        <p14:creationId xmlns:p14="http://schemas.microsoft.com/office/powerpoint/2010/main" val="2368480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82DE43F-8D6C-4C56-86DD-1AC1979662AC}" type="datetimeFigureOut">
              <a:rPr lang="en-IN" smtClean="0"/>
              <a:t>01-06-2016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202933-D388-4B94-93D7-55CEBF54E336}" type="slidenum">
              <a:rPr lang="en-IN" smtClean="0"/>
              <a:t>‹#›</a:t>
            </a:fld>
            <a:endParaRPr lang="en-IN"/>
          </a:p>
        </p:txBody>
      </p:sp>
    </p:spTree>
    <p:extLst>
      <p:ext uri="{BB962C8B-B14F-4D97-AF65-F5344CB8AC3E}">
        <p14:creationId xmlns:p14="http://schemas.microsoft.com/office/powerpoint/2010/main" val="3423053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82DE43F-8D6C-4C56-86DD-1AC1979662AC}" type="datetimeFigureOut">
              <a:rPr lang="en-IN" smtClean="0"/>
              <a:t>01-06-2016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202933-D388-4B94-93D7-55CEBF54E336}" type="slidenum">
              <a:rPr lang="en-IN" smtClean="0"/>
              <a:t>‹#›</a:t>
            </a:fld>
            <a:endParaRPr lang="en-IN"/>
          </a:p>
        </p:txBody>
      </p:sp>
    </p:spTree>
    <p:extLst>
      <p:ext uri="{BB962C8B-B14F-4D97-AF65-F5344CB8AC3E}">
        <p14:creationId xmlns:p14="http://schemas.microsoft.com/office/powerpoint/2010/main" val="4229542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82DE43F-8D6C-4C56-86DD-1AC1979662AC}" type="datetimeFigureOut">
              <a:rPr lang="en-IN" smtClean="0"/>
              <a:t>01-06-2016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202933-D388-4B94-93D7-55CEBF54E336}" type="slidenum">
              <a:rPr lang="en-IN" smtClean="0"/>
              <a:t>‹#›</a:t>
            </a:fld>
            <a:endParaRPr lang="en-IN"/>
          </a:p>
        </p:txBody>
      </p:sp>
    </p:spTree>
    <p:extLst>
      <p:ext uri="{BB962C8B-B14F-4D97-AF65-F5344CB8AC3E}">
        <p14:creationId xmlns:p14="http://schemas.microsoft.com/office/powerpoint/2010/main" val="625855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2DE43F-8D6C-4C56-86DD-1AC1979662AC}" type="datetimeFigureOut">
              <a:rPr lang="en-IN" smtClean="0"/>
              <a:t>01-06-2016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202933-D388-4B94-93D7-55CEBF54E336}" type="slidenum">
              <a:rPr lang="en-IN" smtClean="0"/>
              <a:t>‹#›</a:t>
            </a:fld>
            <a:endParaRPr lang="en-IN"/>
          </a:p>
        </p:txBody>
      </p:sp>
    </p:spTree>
    <p:extLst>
      <p:ext uri="{BB962C8B-B14F-4D97-AF65-F5344CB8AC3E}">
        <p14:creationId xmlns:p14="http://schemas.microsoft.com/office/powerpoint/2010/main" val="2805088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2DE43F-8D6C-4C56-86DD-1AC1979662AC}" type="datetimeFigureOut">
              <a:rPr lang="en-IN" smtClean="0"/>
              <a:t>01-06-2016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202933-D388-4B94-93D7-55CEBF54E336}" type="slidenum">
              <a:rPr lang="en-IN" smtClean="0"/>
              <a:t>‹#›</a:t>
            </a:fld>
            <a:endParaRPr lang="en-IN"/>
          </a:p>
        </p:txBody>
      </p:sp>
    </p:spTree>
    <p:extLst>
      <p:ext uri="{BB962C8B-B14F-4D97-AF65-F5344CB8AC3E}">
        <p14:creationId xmlns:p14="http://schemas.microsoft.com/office/powerpoint/2010/main" val="1781363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2DE43F-8D6C-4C56-86DD-1AC1979662AC}" type="datetimeFigureOut">
              <a:rPr lang="en-IN" smtClean="0"/>
              <a:t>01-06-2016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202933-D388-4B94-93D7-55CEBF54E336}" type="slidenum">
              <a:rPr lang="en-IN" smtClean="0"/>
              <a:t>‹#›</a:t>
            </a:fld>
            <a:endParaRPr lang="en-IN"/>
          </a:p>
        </p:txBody>
      </p:sp>
    </p:spTree>
    <p:extLst>
      <p:ext uri="{BB962C8B-B14F-4D97-AF65-F5344CB8AC3E}">
        <p14:creationId xmlns:p14="http://schemas.microsoft.com/office/powerpoint/2010/main" val="4259379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2DE43F-8D6C-4C56-86DD-1AC1979662AC}" type="datetimeFigureOut">
              <a:rPr lang="en-IN" smtClean="0"/>
              <a:t>01-06-2016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202933-D388-4B94-93D7-55CEBF54E336}" type="slidenum">
              <a:rPr lang="en-IN" smtClean="0"/>
              <a:t>‹#›</a:t>
            </a:fld>
            <a:endParaRPr lang="en-IN"/>
          </a:p>
        </p:txBody>
      </p:sp>
    </p:spTree>
    <p:extLst>
      <p:ext uri="{BB962C8B-B14F-4D97-AF65-F5344CB8AC3E}">
        <p14:creationId xmlns:p14="http://schemas.microsoft.com/office/powerpoint/2010/main" val="3893072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IN" dirty="0" smtClean="0"/>
              <a:t>Geographical Information System (GIS)</a:t>
            </a:r>
            <a:endParaRPr lang="en-IN" dirty="0"/>
          </a:p>
        </p:txBody>
      </p:sp>
      <p:sp>
        <p:nvSpPr>
          <p:cNvPr id="7" name="Subtitle 6"/>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19038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Companies using GIS</a:t>
            </a:r>
            <a:endParaRPr lang="en-IN" dirty="0"/>
          </a:p>
        </p:txBody>
      </p:sp>
      <p:sp>
        <p:nvSpPr>
          <p:cNvPr id="3" name="Content Placeholder 2"/>
          <p:cNvSpPr>
            <a:spLocks noGrp="1"/>
          </p:cNvSpPr>
          <p:nvPr>
            <p:ph idx="1"/>
          </p:nvPr>
        </p:nvSpPr>
        <p:spPr/>
        <p:txBody>
          <a:bodyPr/>
          <a:lstStyle/>
          <a:p>
            <a:r>
              <a:rPr lang="en-IN" dirty="0" smtClean="0"/>
              <a:t>ESRI:</a:t>
            </a:r>
          </a:p>
          <a:p>
            <a:pPr marL="0" indent="0">
              <a:buNone/>
            </a:pPr>
            <a:r>
              <a:rPr lang="en-IN" dirty="0" smtClean="0"/>
              <a:t>      Built software, ArcGIS for connects maps, data and help people .</a:t>
            </a:r>
          </a:p>
          <a:p>
            <a:pPr marL="0" indent="0">
              <a:buNone/>
            </a:pPr>
            <a:r>
              <a:rPr lang="en-IN" dirty="0"/>
              <a:t> </a:t>
            </a:r>
            <a:r>
              <a:rPr lang="en-IN" dirty="0" smtClean="0"/>
              <a:t>     ESRI is used in all fields, government, commercial, natural resources                   ,     utilities.</a:t>
            </a:r>
          </a:p>
          <a:p>
            <a:pPr marL="0" indent="0">
              <a:buNone/>
            </a:pPr>
            <a:endParaRPr lang="en-IN" dirty="0" smtClean="0"/>
          </a:p>
          <a:p>
            <a:endParaRPr lang="en-IN" dirty="0"/>
          </a:p>
        </p:txBody>
      </p:sp>
    </p:spTree>
    <p:extLst>
      <p:ext uri="{BB962C8B-B14F-4D97-AF65-F5344CB8AC3E}">
        <p14:creationId xmlns:p14="http://schemas.microsoft.com/office/powerpoint/2010/main" val="3515383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GIS?</a:t>
            </a:r>
            <a:endParaRPr lang="en-IN" dirty="0"/>
          </a:p>
        </p:txBody>
      </p:sp>
      <p:sp>
        <p:nvSpPr>
          <p:cNvPr id="3" name="Content Placeholder 2"/>
          <p:cNvSpPr>
            <a:spLocks noGrp="1"/>
          </p:cNvSpPr>
          <p:nvPr>
            <p:ph idx="1"/>
          </p:nvPr>
        </p:nvSpPr>
        <p:spPr/>
        <p:txBody>
          <a:bodyPr/>
          <a:lstStyle/>
          <a:p>
            <a:r>
              <a:rPr lang="en-IN" dirty="0" smtClean="0"/>
              <a:t>A geographical information system (GIS) is a system designed to capture, store, manipulate, analyse, manage, and present all types of spatial or geographical data.</a:t>
            </a:r>
          </a:p>
          <a:p>
            <a:r>
              <a:rPr lang="en-IN" dirty="0" smtClean="0"/>
              <a:t>In simple terms, </a:t>
            </a:r>
            <a:r>
              <a:rPr lang="en-IN" dirty="0"/>
              <a:t> the term describes any information system that integrates, stores, edits, </a:t>
            </a:r>
            <a:r>
              <a:rPr lang="en-IN" dirty="0" err="1"/>
              <a:t>analyzes</a:t>
            </a:r>
            <a:r>
              <a:rPr lang="en-IN" dirty="0"/>
              <a:t>, shares, and displays geographic information.</a:t>
            </a:r>
            <a:r>
              <a:rPr lang="en-IN" dirty="0" smtClean="0"/>
              <a:t> </a:t>
            </a:r>
            <a:endParaRPr lang="en-IN" dirty="0"/>
          </a:p>
        </p:txBody>
      </p:sp>
    </p:spTree>
    <p:extLst>
      <p:ext uri="{BB962C8B-B14F-4D97-AF65-F5344CB8AC3E}">
        <p14:creationId xmlns:p14="http://schemas.microsoft.com/office/powerpoint/2010/main" val="3601937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55076" y="1328914"/>
            <a:ext cx="4518114" cy="4351338"/>
          </a:xfrm>
          <a:prstGeom prst="rect">
            <a:avLst/>
          </a:prstGeom>
        </p:spPr>
      </p:pic>
      <p:pic>
        <p:nvPicPr>
          <p:cNvPr id="5" name="Picture 4"/>
          <p:cNvPicPr>
            <a:picLocks noChangeAspect="1"/>
          </p:cNvPicPr>
          <p:nvPr/>
        </p:nvPicPr>
        <p:blipFill>
          <a:blip r:embed="rId3"/>
          <a:stretch>
            <a:fillRect/>
          </a:stretch>
        </p:blipFill>
        <p:spPr>
          <a:xfrm>
            <a:off x="6373636" y="1328914"/>
            <a:ext cx="4095750" cy="4457700"/>
          </a:xfrm>
          <a:prstGeom prst="rect">
            <a:avLst/>
          </a:prstGeom>
        </p:spPr>
      </p:pic>
    </p:spTree>
    <p:extLst>
      <p:ext uri="{BB962C8B-B14F-4D97-AF65-F5344CB8AC3E}">
        <p14:creationId xmlns:p14="http://schemas.microsoft.com/office/powerpoint/2010/main" val="1003772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GIS Techniques n Technology</a:t>
            </a:r>
            <a:endParaRPr lang="en-IN" dirty="0"/>
          </a:p>
        </p:txBody>
      </p:sp>
      <p:sp>
        <p:nvSpPr>
          <p:cNvPr id="3" name="Content Placeholder 2"/>
          <p:cNvSpPr>
            <a:spLocks noGrp="1"/>
          </p:cNvSpPr>
          <p:nvPr>
            <p:ph idx="1"/>
          </p:nvPr>
        </p:nvSpPr>
        <p:spPr>
          <a:xfrm>
            <a:off x="0" y="1825624"/>
            <a:ext cx="12192000" cy="5032375"/>
          </a:xfrm>
        </p:spPr>
        <p:txBody>
          <a:bodyPr/>
          <a:lstStyle/>
          <a:p>
            <a:r>
              <a:rPr lang="en-IN" dirty="0" smtClean="0"/>
              <a:t>The most common technique is digitization of the maps. Wherein several pictures of an area is being captured then stitched together using CAD soft wares.</a:t>
            </a:r>
          </a:p>
          <a:p>
            <a:r>
              <a:rPr lang="en-IN" dirty="0" smtClean="0"/>
              <a:t>Relating information from different sources: </a:t>
            </a:r>
          </a:p>
          <a:p>
            <a:pPr marL="0" indent="0">
              <a:buNone/>
            </a:pPr>
            <a:r>
              <a:rPr lang="en-IN" dirty="0"/>
              <a:t> </a:t>
            </a:r>
            <a:r>
              <a:rPr lang="en-IN" dirty="0" smtClean="0"/>
              <a:t>    GIS uses space-time location as the key index variable for all information. Location is used a key index to join unrelated information.</a:t>
            </a:r>
          </a:p>
          <a:p>
            <a:r>
              <a:rPr lang="en-IN" dirty="0" smtClean="0"/>
              <a:t> GIS uncertainties :</a:t>
            </a:r>
          </a:p>
          <a:p>
            <a:pPr marL="0" indent="0">
              <a:buNone/>
            </a:pPr>
            <a:r>
              <a:rPr lang="en-IN" dirty="0"/>
              <a:t> </a:t>
            </a:r>
            <a:r>
              <a:rPr lang="en-IN" dirty="0" smtClean="0"/>
              <a:t>   development of digital topographic database are based on topographical maps are the main source but aerial photography and satellite imaginary add details to these digital databases. These collected data have to processed to bring to theoretical scales </a:t>
            </a:r>
            <a:endParaRPr lang="en-IN" dirty="0"/>
          </a:p>
        </p:txBody>
      </p:sp>
    </p:spTree>
    <p:extLst>
      <p:ext uri="{BB962C8B-B14F-4D97-AF65-F5344CB8AC3E}">
        <p14:creationId xmlns:p14="http://schemas.microsoft.com/office/powerpoint/2010/main" val="1027125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t>Data Representation:</a:t>
            </a:r>
          </a:p>
          <a:p>
            <a:pPr marL="0" indent="0">
              <a:buNone/>
            </a:pPr>
            <a:r>
              <a:rPr lang="en-IN" dirty="0" smtClean="0"/>
              <a:t>   GIS represents data by mixing real objects with digital data. The real objects are further divided depending on whether it is a geographical feature or some sort of construction. </a:t>
            </a:r>
            <a:endParaRPr lang="en-IN" dirty="0"/>
          </a:p>
          <a:p>
            <a:r>
              <a:rPr lang="en-IN" dirty="0" smtClean="0"/>
              <a:t>Data Capture:</a:t>
            </a:r>
          </a:p>
          <a:p>
            <a:pPr marL="0" indent="0">
              <a:buNone/>
            </a:pPr>
            <a:r>
              <a:rPr lang="en-IN" dirty="0" smtClean="0"/>
              <a:t>    data for the representation is captured either by using the existing maps which are digitized then or by entering survey data that is collected or from images that are captured with the help satellites or drones.</a:t>
            </a:r>
            <a:endParaRPr lang="en-IN" dirty="0"/>
          </a:p>
        </p:txBody>
      </p:sp>
    </p:spTree>
    <p:extLst>
      <p:ext uri="{BB962C8B-B14F-4D97-AF65-F5344CB8AC3E}">
        <p14:creationId xmlns:p14="http://schemas.microsoft.com/office/powerpoint/2010/main" val="2839516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idx="1"/>
          </p:nvPr>
        </p:nvSpPr>
        <p:spPr/>
        <p:txBody>
          <a:bodyPr/>
          <a:lstStyle/>
          <a:p>
            <a:r>
              <a:rPr lang="en-IN" dirty="0" smtClean="0"/>
              <a:t>GIS is not interoperable </a:t>
            </a:r>
            <a:r>
              <a:rPr lang="en-IN" dirty="0" err="1" smtClean="0"/>
              <a:t>ie</a:t>
            </a:r>
            <a:r>
              <a:rPr lang="en-IN" dirty="0" smtClean="0"/>
              <a:t>, GIS developed for one application cannot be used for another.</a:t>
            </a:r>
          </a:p>
          <a:p>
            <a:r>
              <a:rPr lang="en-IN" dirty="0" smtClean="0"/>
              <a:t>Web Mapping:</a:t>
            </a:r>
          </a:p>
          <a:p>
            <a:pPr marL="0" indent="0">
              <a:buNone/>
            </a:pPr>
            <a:r>
              <a:rPr lang="en-IN" dirty="0" smtClean="0"/>
              <a:t>    mapping application like google maps , </a:t>
            </a:r>
            <a:r>
              <a:rPr lang="en-IN" dirty="0" err="1" smtClean="0"/>
              <a:t>bing</a:t>
            </a:r>
            <a:r>
              <a:rPr lang="en-IN" dirty="0" smtClean="0"/>
              <a:t> maps </a:t>
            </a:r>
            <a:r>
              <a:rPr lang="en-IN" dirty="0" err="1" smtClean="0"/>
              <a:t>etc</a:t>
            </a:r>
            <a:r>
              <a:rPr lang="en-IN" dirty="0" smtClean="0"/>
              <a:t> use these GIS                  data for their functionalities.</a:t>
            </a:r>
          </a:p>
          <a:p>
            <a:pPr marL="0" indent="0">
              <a:buNone/>
            </a:pPr>
            <a:r>
              <a:rPr lang="en-IN" dirty="0" smtClean="0"/>
              <a:t>APIs are made to make the use of these data easier.	</a:t>
            </a:r>
          </a:p>
          <a:p>
            <a:r>
              <a:rPr lang="en-IN" dirty="0" smtClean="0"/>
              <a:t>Since the conditions of the earth changes from time to time there is one more aspect that is being added which is time. </a:t>
            </a:r>
          </a:p>
          <a:p>
            <a:pPr marL="0" indent="0">
              <a:buNone/>
            </a:pPr>
            <a:endParaRPr lang="en-IN" dirty="0"/>
          </a:p>
        </p:txBody>
      </p:sp>
    </p:spTree>
    <p:extLst>
      <p:ext uri="{BB962C8B-B14F-4D97-AF65-F5344CB8AC3E}">
        <p14:creationId xmlns:p14="http://schemas.microsoft.com/office/powerpoint/2010/main" val="3895248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GIS using Drones</a:t>
            </a:r>
            <a:endParaRPr lang="en-IN" dirty="0"/>
          </a:p>
        </p:txBody>
      </p:sp>
      <p:sp>
        <p:nvSpPr>
          <p:cNvPr id="3" name="Content Placeholder 2"/>
          <p:cNvSpPr>
            <a:spLocks noGrp="1"/>
          </p:cNvSpPr>
          <p:nvPr>
            <p:ph idx="1"/>
          </p:nvPr>
        </p:nvSpPr>
        <p:spPr/>
        <p:txBody>
          <a:bodyPr/>
          <a:lstStyle/>
          <a:p>
            <a:r>
              <a:rPr lang="en-IN" dirty="0" smtClean="0"/>
              <a:t>Drone technology allows GIS professionals to work more effectively.	</a:t>
            </a:r>
          </a:p>
          <a:p>
            <a:r>
              <a:rPr lang="en-IN" dirty="0" smtClean="0"/>
              <a:t>Easy to deploy mapping drone</a:t>
            </a:r>
          </a:p>
          <a:p>
            <a:r>
              <a:rPr lang="en-IN" dirty="0" smtClean="0"/>
              <a:t>Convert aerial view into 2-D or 3-D views.</a:t>
            </a:r>
          </a:p>
          <a:p>
            <a:r>
              <a:rPr lang="en-IN" dirty="0" smtClean="0"/>
              <a:t>UAVs/UAS technology effectively complements existing techniques.</a:t>
            </a:r>
          </a:p>
          <a:p>
            <a:pPr marL="0" indent="0">
              <a:buNone/>
            </a:pPr>
            <a:r>
              <a:rPr lang="en-IN" dirty="0" smtClean="0"/>
              <a:t> </a:t>
            </a:r>
            <a:endParaRPr lang="en-IN" dirty="0"/>
          </a:p>
        </p:txBody>
      </p:sp>
    </p:spTree>
    <p:extLst>
      <p:ext uri="{BB962C8B-B14F-4D97-AF65-F5344CB8AC3E}">
        <p14:creationId xmlns:p14="http://schemas.microsoft.com/office/powerpoint/2010/main" val="647106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4386"/>
          </a:xfrm>
        </p:spPr>
        <p:txBody>
          <a:bodyPr/>
          <a:lstStyle/>
          <a:p>
            <a:r>
              <a:rPr lang="en-IN" dirty="0" smtClean="0"/>
              <a:t>GIS workflow</a:t>
            </a:r>
            <a:endParaRPr lang="en-IN" dirty="0"/>
          </a:p>
        </p:txBody>
      </p:sp>
      <p:sp>
        <p:nvSpPr>
          <p:cNvPr id="4" name="Content Placeholder 3"/>
          <p:cNvSpPr>
            <a:spLocks noGrp="1"/>
          </p:cNvSpPr>
          <p:nvPr>
            <p:ph idx="1"/>
          </p:nvPr>
        </p:nvSpPr>
        <p:spPr>
          <a:xfrm>
            <a:off x="0" y="1309512"/>
            <a:ext cx="12192000" cy="5548487"/>
          </a:xfrm>
        </p:spPr>
        <p:txBody>
          <a:bodyPr>
            <a:normAutofit fontScale="92500" lnSpcReduction="10000"/>
          </a:bodyPr>
          <a:lstStyle/>
          <a:p>
            <a:r>
              <a:rPr lang="en-IN" dirty="0" smtClean="0"/>
              <a:t>Drone acquisition &amp; generation of raster data:</a:t>
            </a:r>
          </a:p>
          <a:p>
            <a:pPr marL="0" indent="0">
              <a:buNone/>
            </a:pPr>
            <a:r>
              <a:rPr lang="en-IN" dirty="0" smtClean="0"/>
              <a:t>       Flight planning</a:t>
            </a:r>
          </a:p>
          <a:p>
            <a:pPr marL="0" indent="0">
              <a:buNone/>
            </a:pPr>
            <a:r>
              <a:rPr lang="en-IN" dirty="0"/>
              <a:t> </a:t>
            </a:r>
            <a:r>
              <a:rPr lang="en-IN" dirty="0" smtClean="0"/>
              <a:t>      Flights</a:t>
            </a:r>
          </a:p>
          <a:p>
            <a:pPr marL="0" indent="0">
              <a:buNone/>
            </a:pPr>
            <a:r>
              <a:rPr lang="en-IN" dirty="0"/>
              <a:t> </a:t>
            </a:r>
            <a:r>
              <a:rPr lang="en-IN" dirty="0" smtClean="0"/>
              <a:t>      Image download &amp; processing </a:t>
            </a:r>
          </a:p>
          <a:p>
            <a:pPr marL="0" indent="0">
              <a:buNone/>
            </a:pPr>
            <a:r>
              <a:rPr lang="en-IN" dirty="0"/>
              <a:t> </a:t>
            </a:r>
            <a:r>
              <a:rPr lang="en-IN" dirty="0" smtClean="0"/>
              <a:t>      Generation of digital surface models</a:t>
            </a:r>
          </a:p>
          <a:p>
            <a:r>
              <a:rPr lang="en-IN" dirty="0" smtClean="0"/>
              <a:t>Extraction of vector data</a:t>
            </a:r>
          </a:p>
          <a:p>
            <a:pPr marL="0" indent="0">
              <a:buNone/>
            </a:pPr>
            <a:r>
              <a:rPr lang="en-IN" dirty="0" smtClean="0"/>
              <a:t>       GPS recording</a:t>
            </a:r>
          </a:p>
          <a:p>
            <a:pPr marL="0" indent="0">
              <a:buNone/>
            </a:pPr>
            <a:r>
              <a:rPr lang="en-IN" dirty="0"/>
              <a:t> </a:t>
            </a:r>
            <a:r>
              <a:rPr lang="en-IN" dirty="0" smtClean="0"/>
              <a:t>      Geodatabase</a:t>
            </a:r>
          </a:p>
          <a:p>
            <a:pPr marL="0" indent="0">
              <a:buNone/>
            </a:pPr>
            <a:r>
              <a:rPr lang="en-IN" dirty="0"/>
              <a:t> </a:t>
            </a:r>
            <a:r>
              <a:rPr lang="en-IN" dirty="0" smtClean="0"/>
              <a:t>      Manual Data Collection</a:t>
            </a:r>
          </a:p>
          <a:p>
            <a:pPr marL="0" indent="0">
              <a:buNone/>
            </a:pPr>
            <a:r>
              <a:rPr lang="en-IN" dirty="0"/>
              <a:t> </a:t>
            </a:r>
            <a:r>
              <a:rPr lang="en-IN" dirty="0" smtClean="0"/>
              <a:t>      Digitisation</a:t>
            </a:r>
          </a:p>
          <a:p>
            <a:pPr marL="0" indent="0">
              <a:buNone/>
            </a:pPr>
            <a:r>
              <a:rPr lang="en-IN" dirty="0"/>
              <a:t> </a:t>
            </a:r>
            <a:r>
              <a:rPr lang="en-IN" dirty="0" smtClean="0"/>
              <a:t>      Web Services</a:t>
            </a:r>
          </a:p>
          <a:p>
            <a:pPr marL="0" indent="0">
              <a:buNone/>
            </a:pPr>
            <a:r>
              <a:rPr lang="en-IN" dirty="0"/>
              <a:t> </a:t>
            </a:r>
            <a:r>
              <a:rPr lang="en-IN" dirty="0" smtClean="0"/>
              <a:t>      Drone point cloud </a:t>
            </a:r>
            <a:endParaRPr lang="en-IN" dirty="0"/>
          </a:p>
        </p:txBody>
      </p:sp>
    </p:spTree>
    <p:extLst>
      <p:ext uri="{BB962C8B-B14F-4D97-AF65-F5344CB8AC3E}">
        <p14:creationId xmlns:p14="http://schemas.microsoft.com/office/powerpoint/2010/main" val="2900246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b="1" dirty="0"/>
              <a:t>Import &amp; layering of vector &amp; raster data</a:t>
            </a:r>
          </a:p>
          <a:p>
            <a:pPr marL="0" indent="0">
              <a:buNone/>
            </a:pPr>
            <a:r>
              <a:rPr lang="en-IN" dirty="0" smtClean="0"/>
              <a:t>     </a:t>
            </a:r>
            <a:r>
              <a:rPr lang="en-IN" dirty="0"/>
              <a:t>GIS software</a:t>
            </a:r>
          </a:p>
          <a:p>
            <a:r>
              <a:rPr lang="en-IN" b="1" dirty="0"/>
              <a:t>Analysis &amp; decision making</a:t>
            </a:r>
          </a:p>
          <a:p>
            <a:pPr marL="0" indent="0">
              <a:buNone/>
            </a:pPr>
            <a:r>
              <a:rPr lang="en-IN" dirty="0" smtClean="0"/>
              <a:t>     </a:t>
            </a:r>
            <a:r>
              <a:rPr lang="en-IN" dirty="0"/>
              <a:t>Progress tracking, feature identification, flood simulation, project planning etc.</a:t>
            </a:r>
          </a:p>
          <a:p>
            <a:pPr marL="0" indent="0">
              <a:buNone/>
            </a:pPr>
            <a:endParaRPr lang="en-IN" dirty="0"/>
          </a:p>
        </p:txBody>
      </p:sp>
    </p:spTree>
    <p:extLst>
      <p:ext uri="{BB962C8B-B14F-4D97-AF65-F5344CB8AC3E}">
        <p14:creationId xmlns:p14="http://schemas.microsoft.com/office/powerpoint/2010/main" val="148051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404</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Geographical Information System (GIS)</vt:lpstr>
      <vt:lpstr>What is GIS?</vt:lpstr>
      <vt:lpstr>PowerPoint Presentation</vt:lpstr>
      <vt:lpstr>GIS Techniques n Technology</vt:lpstr>
      <vt:lpstr>PowerPoint Presentation</vt:lpstr>
      <vt:lpstr>Applications</vt:lpstr>
      <vt:lpstr>GIS using Drones</vt:lpstr>
      <vt:lpstr>GIS workflow</vt:lpstr>
      <vt:lpstr>PowerPoint Presentation</vt:lpstr>
      <vt:lpstr>Companies using GIS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Geographical Information System (GIS)</dc:title>
  <dc:creator>hp</dc:creator>
  <cp:lastModifiedBy>hp</cp:lastModifiedBy>
  <cp:revision>19</cp:revision>
  <dcterms:created xsi:type="dcterms:W3CDTF">2016-06-01T08:08:21Z</dcterms:created>
  <dcterms:modified xsi:type="dcterms:W3CDTF">2016-06-01T13:30:46Z</dcterms:modified>
</cp:coreProperties>
</file>