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97" r:id="rId4"/>
    <p:sldId id="268" r:id="rId5"/>
    <p:sldId id="289" r:id="rId6"/>
    <p:sldId id="294" r:id="rId7"/>
    <p:sldId id="290" r:id="rId8"/>
    <p:sldId id="295" r:id="rId9"/>
    <p:sldId id="293" r:id="rId10"/>
    <p:sldId id="291" r:id="rId11"/>
    <p:sldId id="292" r:id="rId12"/>
    <p:sldId id="298" r:id="rId13"/>
    <p:sldId id="275" r:id="rId14"/>
    <p:sldId id="287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ylis, Katherine R" initials="BKR" lastIdx="3" clrIdx="0">
    <p:extLst>
      <p:ext uri="{19B8F6BF-5375-455C-9EA6-DF929625EA0E}">
        <p15:presenceInfo xmlns:p15="http://schemas.microsoft.com/office/powerpoint/2012/main" userId="S-1-5-21-2509641344-1052565914-3260824488-5021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94B"/>
    <a:srgbClr val="5E6367"/>
    <a:srgbClr val="E84A27"/>
    <a:srgbClr val="A7A9AC"/>
    <a:srgbClr val="DE5A26"/>
    <a:srgbClr val="D263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8" autoAdjust="0"/>
    <p:restoredTop sz="85230" autoAdjust="0"/>
  </p:normalViewPr>
  <p:slideViewPr>
    <p:cSldViewPr snapToGrid="0" snapToObjects="1">
      <p:cViewPr>
        <p:scale>
          <a:sx n="100" d="100"/>
          <a:sy n="100" d="100"/>
        </p:scale>
        <p:origin x="920" y="8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14BBE3-6197-AD45-9F94-2D0443BD71C2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07259B-1CE8-0D48-97C9-3C7133427390}">
      <dgm:prSet phldrT="[Text]" custT="1"/>
      <dgm:spPr/>
      <dgm:t>
        <a:bodyPr/>
        <a:lstStyle/>
        <a:p>
          <a:r>
            <a:rPr lang="en-US" sz="1200" dirty="0"/>
            <a:t>HH Survey </a:t>
          </a:r>
        </a:p>
      </dgm:t>
    </dgm:pt>
    <dgm:pt modelId="{4ACD37A3-6CC3-F344-85D7-6CA3A3397C93}" type="parTrans" cxnId="{29E1A530-92CB-3C43-87C4-B137A139BEF3}">
      <dgm:prSet/>
      <dgm:spPr/>
      <dgm:t>
        <a:bodyPr/>
        <a:lstStyle/>
        <a:p>
          <a:endParaRPr lang="en-US"/>
        </a:p>
      </dgm:t>
    </dgm:pt>
    <dgm:pt modelId="{44C2484C-8459-B742-91DE-5AEA30DCDF53}" type="sibTrans" cxnId="{29E1A530-92CB-3C43-87C4-B137A139BEF3}">
      <dgm:prSet/>
      <dgm:spPr/>
      <dgm:t>
        <a:bodyPr/>
        <a:lstStyle/>
        <a:p>
          <a:endParaRPr lang="en-US" sz="1200"/>
        </a:p>
      </dgm:t>
    </dgm:pt>
    <dgm:pt modelId="{C2B79807-AD9C-A640-822B-71F44019BC5D}">
      <dgm:prSet phldrT="[Text]" custT="1"/>
      <dgm:spPr/>
      <dgm:t>
        <a:bodyPr/>
        <a:lstStyle/>
        <a:p>
          <a:r>
            <a:rPr lang="en-US" sz="1200" dirty="0"/>
            <a:t>Processing</a:t>
          </a:r>
        </a:p>
        <a:p>
          <a:r>
            <a:rPr lang="en-US" sz="1200" dirty="0"/>
            <a:t>Matching</a:t>
          </a:r>
        </a:p>
        <a:p>
          <a:r>
            <a:rPr lang="en-US" sz="1200" dirty="0"/>
            <a:t>Transforming</a:t>
          </a:r>
        </a:p>
      </dgm:t>
    </dgm:pt>
    <dgm:pt modelId="{D5A0C3C5-19AD-4A42-AA83-E07554D82543}" type="parTrans" cxnId="{30D781AB-CCE4-DC45-98B1-1FA8AEB66744}">
      <dgm:prSet/>
      <dgm:spPr/>
      <dgm:t>
        <a:bodyPr/>
        <a:lstStyle/>
        <a:p>
          <a:endParaRPr lang="en-US"/>
        </a:p>
      </dgm:t>
    </dgm:pt>
    <dgm:pt modelId="{C5254DF2-75F5-9B4F-A598-0E5AF4EEEA13}" type="sibTrans" cxnId="{30D781AB-CCE4-DC45-98B1-1FA8AEB66744}">
      <dgm:prSet/>
      <dgm:spPr/>
      <dgm:t>
        <a:bodyPr/>
        <a:lstStyle/>
        <a:p>
          <a:endParaRPr lang="en-US" sz="1200"/>
        </a:p>
      </dgm:t>
    </dgm:pt>
    <dgm:pt modelId="{DE476F8A-2264-F94A-86CB-204B905BA7AD}">
      <dgm:prSet phldrT="[Text]" custT="1"/>
      <dgm:spPr/>
      <dgm:t>
        <a:bodyPr/>
        <a:lstStyle/>
        <a:p>
          <a:r>
            <a:rPr lang="en-US" sz="1200" dirty="0"/>
            <a:t>Error </a:t>
          </a:r>
        </a:p>
        <a:p>
          <a:r>
            <a:rPr lang="en-US" altLang="zh-CN" sz="1200" dirty="0"/>
            <a:t>A</a:t>
          </a:r>
          <a:r>
            <a:rPr lang="en-US" sz="1200" dirty="0"/>
            <a:t>nalysis</a:t>
          </a:r>
        </a:p>
      </dgm:t>
    </dgm:pt>
    <dgm:pt modelId="{457843F3-A0D8-504C-BFAC-3BBAAD8F6551}" type="parTrans" cxnId="{AE84A3A7-E8AF-4141-BC99-D1295FE501F3}">
      <dgm:prSet/>
      <dgm:spPr/>
      <dgm:t>
        <a:bodyPr/>
        <a:lstStyle/>
        <a:p>
          <a:endParaRPr lang="en-US"/>
        </a:p>
      </dgm:t>
    </dgm:pt>
    <dgm:pt modelId="{DF5BB4BD-8FC7-6A4E-B2AE-E7A8D170050B}" type="sibTrans" cxnId="{AE84A3A7-E8AF-4141-BC99-D1295FE501F3}">
      <dgm:prSet/>
      <dgm:spPr/>
      <dgm:t>
        <a:bodyPr/>
        <a:lstStyle/>
        <a:p>
          <a:endParaRPr lang="en-US" sz="1200"/>
        </a:p>
      </dgm:t>
    </dgm:pt>
    <dgm:pt modelId="{818B5362-028F-BE4D-AEFD-D9660CAC89E6}">
      <dgm:prSet phldrT="[Text]" custT="1"/>
      <dgm:spPr/>
      <dgm:t>
        <a:bodyPr/>
        <a:lstStyle/>
        <a:p>
          <a:r>
            <a:rPr lang="en-US" sz="1200" dirty="0"/>
            <a:t>Model Tuning</a:t>
          </a:r>
        </a:p>
      </dgm:t>
    </dgm:pt>
    <dgm:pt modelId="{3CA52294-F647-A242-A440-B6E5B541DDF6}" type="parTrans" cxnId="{3FFFC744-6615-D140-9805-6A374334112E}">
      <dgm:prSet/>
      <dgm:spPr/>
      <dgm:t>
        <a:bodyPr/>
        <a:lstStyle/>
        <a:p>
          <a:endParaRPr lang="en-US"/>
        </a:p>
      </dgm:t>
    </dgm:pt>
    <dgm:pt modelId="{7224AD0E-449E-5341-8C50-6BDAF086558C}" type="sibTrans" cxnId="{3FFFC744-6615-D140-9805-6A374334112E}">
      <dgm:prSet/>
      <dgm:spPr/>
      <dgm:t>
        <a:bodyPr/>
        <a:lstStyle/>
        <a:p>
          <a:endParaRPr lang="en-US" sz="1200"/>
        </a:p>
      </dgm:t>
    </dgm:pt>
    <dgm:pt modelId="{757349AB-E2C4-5C49-8205-CEEAA18C288A}">
      <dgm:prSet phldrT="[Text]" custT="1"/>
      <dgm:spPr/>
      <dgm:t>
        <a:bodyPr/>
        <a:lstStyle/>
        <a:p>
          <a:r>
            <a:rPr lang="en-US" sz="1200" dirty="0"/>
            <a:t>Model </a:t>
          </a:r>
        </a:p>
        <a:p>
          <a:r>
            <a:rPr lang="en-US" sz="1200" dirty="0"/>
            <a:t>Deploy</a:t>
          </a:r>
          <a:r>
            <a:rPr lang="zh-CN" altLang="en-US" sz="1200" dirty="0"/>
            <a:t> </a:t>
          </a:r>
          <a:r>
            <a:rPr lang="en-US" altLang="zh-CN" sz="1200" dirty="0"/>
            <a:t>&amp;</a:t>
          </a:r>
          <a:r>
            <a:rPr lang="zh-CN" altLang="en-US" sz="1200" dirty="0"/>
            <a:t> </a:t>
          </a:r>
          <a:r>
            <a:rPr lang="en-US" altLang="zh-CN" sz="1200" dirty="0"/>
            <a:t>Update</a:t>
          </a:r>
          <a:endParaRPr lang="en-US" sz="1200" dirty="0"/>
        </a:p>
      </dgm:t>
    </dgm:pt>
    <dgm:pt modelId="{A5496881-9A59-A743-83D8-CDAB4ED15A08}" type="parTrans" cxnId="{2A668D74-B285-C24A-9B3F-B99E0744A3AD}">
      <dgm:prSet/>
      <dgm:spPr/>
      <dgm:t>
        <a:bodyPr/>
        <a:lstStyle/>
        <a:p>
          <a:endParaRPr lang="en-US"/>
        </a:p>
      </dgm:t>
    </dgm:pt>
    <dgm:pt modelId="{A47D2432-C966-8E45-AA66-564D06B31B40}" type="sibTrans" cxnId="{2A668D74-B285-C24A-9B3F-B99E0744A3AD}">
      <dgm:prSet/>
      <dgm:spPr/>
      <dgm:t>
        <a:bodyPr/>
        <a:lstStyle/>
        <a:p>
          <a:endParaRPr lang="en-US" sz="1200"/>
        </a:p>
      </dgm:t>
    </dgm:pt>
    <dgm:pt modelId="{BC7AC259-E957-CF4B-A4FF-151DBF237D69}">
      <dgm:prSet custT="1"/>
      <dgm:spPr/>
      <dgm:t>
        <a:bodyPr/>
        <a:lstStyle/>
        <a:p>
          <a:r>
            <a:rPr lang="en-US" sz="1200" dirty="0"/>
            <a:t>Weather</a:t>
          </a:r>
        </a:p>
        <a:p>
          <a:r>
            <a:rPr lang="en-US" sz="1200" dirty="0"/>
            <a:t>Price</a:t>
          </a:r>
        </a:p>
        <a:p>
          <a:r>
            <a:rPr lang="en-US" sz="1200" dirty="0"/>
            <a:t>Environmental</a:t>
          </a:r>
        </a:p>
      </dgm:t>
    </dgm:pt>
    <dgm:pt modelId="{9C308ED1-99C6-2446-80D1-7D670603DF84}" type="parTrans" cxnId="{6C8D6E50-21AE-9D42-B716-E2642A4C4AE8}">
      <dgm:prSet/>
      <dgm:spPr/>
      <dgm:t>
        <a:bodyPr/>
        <a:lstStyle/>
        <a:p>
          <a:endParaRPr lang="en-US"/>
        </a:p>
      </dgm:t>
    </dgm:pt>
    <dgm:pt modelId="{EDDDA369-62A7-894D-9372-BEDD23A566FE}" type="sibTrans" cxnId="{6C8D6E50-21AE-9D42-B716-E2642A4C4AE8}">
      <dgm:prSet/>
      <dgm:spPr/>
      <dgm:t>
        <a:bodyPr/>
        <a:lstStyle/>
        <a:p>
          <a:endParaRPr lang="en-US" sz="1200"/>
        </a:p>
      </dgm:t>
    </dgm:pt>
    <dgm:pt modelId="{57665237-44F7-F042-8DBD-9944563119AE}">
      <dgm:prSet phldrT="[Text]" custT="1"/>
      <dgm:spPr/>
      <dgm:t>
        <a:bodyPr/>
        <a:lstStyle/>
        <a:p>
          <a:r>
            <a:rPr lang="en-US" sz="1200" dirty="0"/>
            <a:t>ML models</a:t>
          </a:r>
        </a:p>
      </dgm:t>
    </dgm:pt>
    <dgm:pt modelId="{ACCE02D2-46F3-2040-A55B-E7FCA585F956}" type="parTrans" cxnId="{C322C93E-76A1-314C-9066-ED96765E1487}">
      <dgm:prSet/>
      <dgm:spPr/>
      <dgm:t>
        <a:bodyPr/>
        <a:lstStyle/>
        <a:p>
          <a:endParaRPr lang="en-US"/>
        </a:p>
      </dgm:t>
    </dgm:pt>
    <dgm:pt modelId="{D7B92C7E-BD02-D245-AE29-E977A343E3CA}" type="sibTrans" cxnId="{C322C93E-76A1-314C-9066-ED96765E1487}">
      <dgm:prSet/>
      <dgm:spPr/>
      <dgm:t>
        <a:bodyPr/>
        <a:lstStyle/>
        <a:p>
          <a:endParaRPr lang="en-US" sz="1200"/>
        </a:p>
      </dgm:t>
    </dgm:pt>
    <dgm:pt modelId="{3978763B-EFCA-B444-8DE1-A8DB74360321}" type="pres">
      <dgm:prSet presAssocID="{6914BBE3-6197-AD45-9F94-2D0443BD71C2}" presName="cycle" presStyleCnt="0">
        <dgm:presLayoutVars>
          <dgm:dir/>
          <dgm:resizeHandles val="exact"/>
        </dgm:presLayoutVars>
      </dgm:prSet>
      <dgm:spPr/>
    </dgm:pt>
    <dgm:pt modelId="{6208EC39-CC4F-9041-91A2-E95457323988}" type="pres">
      <dgm:prSet presAssocID="{1807259B-1CE8-0D48-97C9-3C7133427390}" presName="dummy" presStyleCnt="0"/>
      <dgm:spPr/>
    </dgm:pt>
    <dgm:pt modelId="{754B1A55-CD39-974F-84A6-82269B417FBF}" type="pres">
      <dgm:prSet presAssocID="{1807259B-1CE8-0D48-97C9-3C7133427390}" presName="node" presStyleLbl="revTx" presStyleIdx="0" presStyleCnt="7">
        <dgm:presLayoutVars>
          <dgm:bulletEnabled val="1"/>
        </dgm:presLayoutVars>
      </dgm:prSet>
      <dgm:spPr/>
    </dgm:pt>
    <dgm:pt modelId="{B19E8058-BF11-C34F-816C-A3A8EE020A6D}" type="pres">
      <dgm:prSet presAssocID="{44C2484C-8459-B742-91DE-5AEA30DCDF53}" presName="sibTrans" presStyleLbl="node1" presStyleIdx="0" presStyleCnt="7"/>
      <dgm:spPr/>
    </dgm:pt>
    <dgm:pt modelId="{3E8619D6-500C-DA45-A925-E687885260E3}" type="pres">
      <dgm:prSet presAssocID="{BC7AC259-E957-CF4B-A4FF-151DBF237D69}" presName="dummy" presStyleCnt="0"/>
      <dgm:spPr/>
    </dgm:pt>
    <dgm:pt modelId="{ED46D746-6402-1048-AB6B-3B0B47D1A830}" type="pres">
      <dgm:prSet presAssocID="{BC7AC259-E957-CF4B-A4FF-151DBF237D69}" presName="node" presStyleLbl="revTx" presStyleIdx="1" presStyleCnt="7" custScaleX="197847">
        <dgm:presLayoutVars>
          <dgm:bulletEnabled val="1"/>
        </dgm:presLayoutVars>
      </dgm:prSet>
      <dgm:spPr/>
    </dgm:pt>
    <dgm:pt modelId="{62211578-D1E4-8A4C-B0C9-866B604B7CFD}" type="pres">
      <dgm:prSet presAssocID="{EDDDA369-62A7-894D-9372-BEDD23A566FE}" presName="sibTrans" presStyleLbl="node1" presStyleIdx="1" presStyleCnt="7"/>
      <dgm:spPr/>
    </dgm:pt>
    <dgm:pt modelId="{B7E98ADC-536F-3F42-9A23-1640764CDE2D}" type="pres">
      <dgm:prSet presAssocID="{C2B79807-AD9C-A640-822B-71F44019BC5D}" presName="dummy" presStyleCnt="0"/>
      <dgm:spPr/>
    </dgm:pt>
    <dgm:pt modelId="{9E25331F-359E-6240-8FDA-B91E630BDF58}" type="pres">
      <dgm:prSet presAssocID="{C2B79807-AD9C-A640-822B-71F44019BC5D}" presName="node" presStyleLbl="revTx" presStyleIdx="2" presStyleCnt="7" custScaleX="140418">
        <dgm:presLayoutVars>
          <dgm:bulletEnabled val="1"/>
        </dgm:presLayoutVars>
      </dgm:prSet>
      <dgm:spPr/>
    </dgm:pt>
    <dgm:pt modelId="{F0D8074D-3DFD-B644-B12A-CEA1184D68A8}" type="pres">
      <dgm:prSet presAssocID="{C5254DF2-75F5-9B4F-A598-0E5AF4EEEA13}" presName="sibTrans" presStyleLbl="node1" presStyleIdx="2" presStyleCnt="7"/>
      <dgm:spPr/>
    </dgm:pt>
    <dgm:pt modelId="{460F929E-B2E8-1041-992D-94B73CE6E337}" type="pres">
      <dgm:prSet presAssocID="{57665237-44F7-F042-8DBD-9944563119AE}" presName="dummy" presStyleCnt="0"/>
      <dgm:spPr/>
    </dgm:pt>
    <dgm:pt modelId="{1B813F0A-B797-AB43-88F4-BE029413C6AD}" type="pres">
      <dgm:prSet presAssocID="{57665237-44F7-F042-8DBD-9944563119AE}" presName="node" presStyleLbl="revTx" presStyleIdx="3" presStyleCnt="7">
        <dgm:presLayoutVars>
          <dgm:bulletEnabled val="1"/>
        </dgm:presLayoutVars>
      </dgm:prSet>
      <dgm:spPr/>
    </dgm:pt>
    <dgm:pt modelId="{2C910217-E693-CF4D-A98E-7DE3B64D0CFC}" type="pres">
      <dgm:prSet presAssocID="{D7B92C7E-BD02-D245-AE29-E977A343E3CA}" presName="sibTrans" presStyleLbl="node1" presStyleIdx="3" presStyleCnt="7"/>
      <dgm:spPr/>
    </dgm:pt>
    <dgm:pt modelId="{AC404A66-BC07-AD49-A010-17837DD676A0}" type="pres">
      <dgm:prSet presAssocID="{DE476F8A-2264-F94A-86CB-204B905BA7AD}" presName="dummy" presStyleCnt="0"/>
      <dgm:spPr/>
    </dgm:pt>
    <dgm:pt modelId="{BDF82D36-F61F-704B-8F08-DA27133D5DA5}" type="pres">
      <dgm:prSet presAssocID="{DE476F8A-2264-F94A-86CB-204B905BA7AD}" presName="node" presStyleLbl="revTx" presStyleIdx="4" presStyleCnt="7">
        <dgm:presLayoutVars>
          <dgm:bulletEnabled val="1"/>
        </dgm:presLayoutVars>
      </dgm:prSet>
      <dgm:spPr/>
    </dgm:pt>
    <dgm:pt modelId="{994ECF35-3C70-CA49-AEFB-20F6A7D80C56}" type="pres">
      <dgm:prSet presAssocID="{DF5BB4BD-8FC7-6A4E-B2AE-E7A8D170050B}" presName="sibTrans" presStyleLbl="node1" presStyleIdx="4" presStyleCnt="7"/>
      <dgm:spPr/>
    </dgm:pt>
    <dgm:pt modelId="{FB1C98AA-AE8B-3344-9595-0039BD1AB519}" type="pres">
      <dgm:prSet presAssocID="{818B5362-028F-BE4D-AEFD-D9660CAC89E6}" presName="dummy" presStyleCnt="0"/>
      <dgm:spPr/>
    </dgm:pt>
    <dgm:pt modelId="{C1A6435E-A5C9-3A4E-AA83-18DE7026F2B4}" type="pres">
      <dgm:prSet presAssocID="{818B5362-028F-BE4D-AEFD-D9660CAC89E6}" presName="node" presStyleLbl="revTx" presStyleIdx="5" presStyleCnt="7">
        <dgm:presLayoutVars>
          <dgm:bulletEnabled val="1"/>
        </dgm:presLayoutVars>
      </dgm:prSet>
      <dgm:spPr/>
    </dgm:pt>
    <dgm:pt modelId="{4C6F9CAF-A095-FA47-BBFC-70BC0C28585C}" type="pres">
      <dgm:prSet presAssocID="{7224AD0E-449E-5341-8C50-6BDAF086558C}" presName="sibTrans" presStyleLbl="node1" presStyleIdx="5" presStyleCnt="7"/>
      <dgm:spPr/>
    </dgm:pt>
    <dgm:pt modelId="{E88C11F0-3A3A-9343-BBBD-778177358210}" type="pres">
      <dgm:prSet presAssocID="{757349AB-E2C4-5C49-8205-CEEAA18C288A}" presName="dummy" presStyleCnt="0"/>
      <dgm:spPr/>
    </dgm:pt>
    <dgm:pt modelId="{41AF6C3B-F489-4D4B-90D3-4AD79386A781}" type="pres">
      <dgm:prSet presAssocID="{757349AB-E2C4-5C49-8205-CEEAA18C288A}" presName="node" presStyleLbl="revTx" presStyleIdx="6" presStyleCnt="7">
        <dgm:presLayoutVars>
          <dgm:bulletEnabled val="1"/>
        </dgm:presLayoutVars>
      </dgm:prSet>
      <dgm:spPr/>
    </dgm:pt>
    <dgm:pt modelId="{F4D67CA1-902E-0749-97AD-57D84881337D}" type="pres">
      <dgm:prSet presAssocID="{A47D2432-C966-8E45-AA66-564D06B31B40}" presName="sibTrans" presStyleLbl="node1" presStyleIdx="6" presStyleCnt="7"/>
      <dgm:spPr/>
    </dgm:pt>
  </dgm:ptLst>
  <dgm:cxnLst>
    <dgm:cxn modelId="{27F5E003-302A-F04C-AD9E-43C6B4D081B8}" type="presOf" srcId="{818B5362-028F-BE4D-AEFD-D9660CAC89E6}" destId="{C1A6435E-A5C9-3A4E-AA83-18DE7026F2B4}" srcOrd="0" destOrd="0" presId="urn:microsoft.com/office/officeart/2005/8/layout/cycle1"/>
    <dgm:cxn modelId="{78544221-BE54-FD4B-8D13-2BDA59F301A7}" type="presOf" srcId="{1807259B-1CE8-0D48-97C9-3C7133427390}" destId="{754B1A55-CD39-974F-84A6-82269B417FBF}" srcOrd="0" destOrd="0" presId="urn:microsoft.com/office/officeart/2005/8/layout/cycle1"/>
    <dgm:cxn modelId="{9D099F2B-4CAD-B747-B894-6426958E471A}" type="presOf" srcId="{A47D2432-C966-8E45-AA66-564D06B31B40}" destId="{F4D67CA1-902E-0749-97AD-57D84881337D}" srcOrd="0" destOrd="0" presId="urn:microsoft.com/office/officeart/2005/8/layout/cycle1"/>
    <dgm:cxn modelId="{0E52292D-8E24-A34F-BF78-9BDAFB6353C1}" type="presOf" srcId="{6914BBE3-6197-AD45-9F94-2D0443BD71C2}" destId="{3978763B-EFCA-B444-8DE1-A8DB74360321}" srcOrd="0" destOrd="0" presId="urn:microsoft.com/office/officeart/2005/8/layout/cycle1"/>
    <dgm:cxn modelId="{7281052E-167C-804F-9C16-C0F9B95D189C}" type="presOf" srcId="{C5254DF2-75F5-9B4F-A598-0E5AF4EEEA13}" destId="{F0D8074D-3DFD-B644-B12A-CEA1184D68A8}" srcOrd="0" destOrd="0" presId="urn:microsoft.com/office/officeart/2005/8/layout/cycle1"/>
    <dgm:cxn modelId="{29E1A530-92CB-3C43-87C4-B137A139BEF3}" srcId="{6914BBE3-6197-AD45-9F94-2D0443BD71C2}" destId="{1807259B-1CE8-0D48-97C9-3C7133427390}" srcOrd="0" destOrd="0" parTransId="{4ACD37A3-6CC3-F344-85D7-6CA3A3397C93}" sibTransId="{44C2484C-8459-B742-91DE-5AEA30DCDF53}"/>
    <dgm:cxn modelId="{C322C93E-76A1-314C-9066-ED96765E1487}" srcId="{6914BBE3-6197-AD45-9F94-2D0443BD71C2}" destId="{57665237-44F7-F042-8DBD-9944563119AE}" srcOrd="3" destOrd="0" parTransId="{ACCE02D2-46F3-2040-A55B-E7FCA585F956}" sibTransId="{D7B92C7E-BD02-D245-AE29-E977A343E3CA}"/>
    <dgm:cxn modelId="{76075941-35BE-4B4E-8675-2DF818AB0B80}" type="presOf" srcId="{DE476F8A-2264-F94A-86CB-204B905BA7AD}" destId="{BDF82D36-F61F-704B-8F08-DA27133D5DA5}" srcOrd="0" destOrd="0" presId="urn:microsoft.com/office/officeart/2005/8/layout/cycle1"/>
    <dgm:cxn modelId="{3FFFC744-6615-D140-9805-6A374334112E}" srcId="{6914BBE3-6197-AD45-9F94-2D0443BD71C2}" destId="{818B5362-028F-BE4D-AEFD-D9660CAC89E6}" srcOrd="5" destOrd="0" parTransId="{3CA52294-F647-A242-A440-B6E5B541DDF6}" sibTransId="{7224AD0E-449E-5341-8C50-6BDAF086558C}"/>
    <dgm:cxn modelId="{6C8D6E50-21AE-9D42-B716-E2642A4C4AE8}" srcId="{6914BBE3-6197-AD45-9F94-2D0443BD71C2}" destId="{BC7AC259-E957-CF4B-A4FF-151DBF237D69}" srcOrd="1" destOrd="0" parTransId="{9C308ED1-99C6-2446-80D1-7D670603DF84}" sibTransId="{EDDDA369-62A7-894D-9372-BEDD23A566FE}"/>
    <dgm:cxn modelId="{2A668D74-B285-C24A-9B3F-B99E0744A3AD}" srcId="{6914BBE3-6197-AD45-9F94-2D0443BD71C2}" destId="{757349AB-E2C4-5C49-8205-CEEAA18C288A}" srcOrd="6" destOrd="0" parTransId="{A5496881-9A59-A743-83D8-CDAB4ED15A08}" sibTransId="{A47D2432-C966-8E45-AA66-564D06B31B40}"/>
    <dgm:cxn modelId="{A5F28585-9778-E74D-91B6-3806D4143EF2}" type="presOf" srcId="{757349AB-E2C4-5C49-8205-CEEAA18C288A}" destId="{41AF6C3B-F489-4D4B-90D3-4AD79386A781}" srcOrd="0" destOrd="0" presId="urn:microsoft.com/office/officeart/2005/8/layout/cycle1"/>
    <dgm:cxn modelId="{7C2E5086-451E-1446-B175-22CCAE9DF07B}" type="presOf" srcId="{DF5BB4BD-8FC7-6A4E-B2AE-E7A8D170050B}" destId="{994ECF35-3C70-CA49-AEFB-20F6A7D80C56}" srcOrd="0" destOrd="0" presId="urn:microsoft.com/office/officeart/2005/8/layout/cycle1"/>
    <dgm:cxn modelId="{AE84A3A7-E8AF-4141-BC99-D1295FE501F3}" srcId="{6914BBE3-6197-AD45-9F94-2D0443BD71C2}" destId="{DE476F8A-2264-F94A-86CB-204B905BA7AD}" srcOrd="4" destOrd="0" parTransId="{457843F3-A0D8-504C-BFAC-3BBAAD8F6551}" sibTransId="{DF5BB4BD-8FC7-6A4E-B2AE-E7A8D170050B}"/>
    <dgm:cxn modelId="{30D781AB-CCE4-DC45-98B1-1FA8AEB66744}" srcId="{6914BBE3-6197-AD45-9F94-2D0443BD71C2}" destId="{C2B79807-AD9C-A640-822B-71F44019BC5D}" srcOrd="2" destOrd="0" parTransId="{D5A0C3C5-19AD-4A42-AA83-E07554D82543}" sibTransId="{C5254DF2-75F5-9B4F-A598-0E5AF4EEEA13}"/>
    <dgm:cxn modelId="{21BF72BD-D594-B84A-A299-C84DD53A7A87}" type="presOf" srcId="{57665237-44F7-F042-8DBD-9944563119AE}" destId="{1B813F0A-B797-AB43-88F4-BE029413C6AD}" srcOrd="0" destOrd="0" presId="urn:microsoft.com/office/officeart/2005/8/layout/cycle1"/>
    <dgm:cxn modelId="{2A4CFDCD-D6DF-524F-B8AD-E217D3613231}" type="presOf" srcId="{C2B79807-AD9C-A640-822B-71F44019BC5D}" destId="{9E25331F-359E-6240-8FDA-B91E630BDF58}" srcOrd="0" destOrd="0" presId="urn:microsoft.com/office/officeart/2005/8/layout/cycle1"/>
    <dgm:cxn modelId="{CDD25FD4-09B9-B944-B23C-29CC7567E815}" type="presOf" srcId="{EDDDA369-62A7-894D-9372-BEDD23A566FE}" destId="{62211578-D1E4-8A4C-B0C9-866B604B7CFD}" srcOrd="0" destOrd="0" presId="urn:microsoft.com/office/officeart/2005/8/layout/cycle1"/>
    <dgm:cxn modelId="{0E3E44E4-805F-9544-B3A0-628551B896C1}" type="presOf" srcId="{BC7AC259-E957-CF4B-A4FF-151DBF237D69}" destId="{ED46D746-6402-1048-AB6B-3B0B47D1A830}" srcOrd="0" destOrd="0" presId="urn:microsoft.com/office/officeart/2005/8/layout/cycle1"/>
    <dgm:cxn modelId="{82ED57E9-5721-5943-BCEA-8DB94DD815CD}" type="presOf" srcId="{44C2484C-8459-B742-91DE-5AEA30DCDF53}" destId="{B19E8058-BF11-C34F-816C-A3A8EE020A6D}" srcOrd="0" destOrd="0" presId="urn:microsoft.com/office/officeart/2005/8/layout/cycle1"/>
    <dgm:cxn modelId="{2D6CABEB-DB62-DC4F-8A29-B2FBD38B0536}" type="presOf" srcId="{7224AD0E-449E-5341-8C50-6BDAF086558C}" destId="{4C6F9CAF-A095-FA47-BBFC-70BC0C28585C}" srcOrd="0" destOrd="0" presId="urn:microsoft.com/office/officeart/2005/8/layout/cycle1"/>
    <dgm:cxn modelId="{449BCDF9-AF87-7048-B1EA-7BCFD0704E88}" type="presOf" srcId="{D7B92C7E-BD02-D245-AE29-E977A343E3CA}" destId="{2C910217-E693-CF4D-A98E-7DE3B64D0CFC}" srcOrd="0" destOrd="0" presId="urn:microsoft.com/office/officeart/2005/8/layout/cycle1"/>
    <dgm:cxn modelId="{5583ED37-429C-8D4E-BD1E-2058ACB6B237}" type="presParOf" srcId="{3978763B-EFCA-B444-8DE1-A8DB74360321}" destId="{6208EC39-CC4F-9041-91A2-E95457323988}" srcOrd="0" destOrd="0" presId="urn:microsoft.com/office/officeart/2005/8/layout/cycle1"/>
    <dgm:cxn modelId="{3B4C8118-D701-B24B-9507-925FBC15DF5A}" type="presParOf" srcId="{3978763B-EFCA-B444-8DE1-A8DB74360321}" destId="{754B1A55-CD39-974F-84A6-82269B417FBF}" srcOrd="1" destOrd="0" presId="urn:microsoft.com/office/officeart/2005/8/layout/cycle1"/>
    <dgm:cxn modelId="{C349EBFB-968A-E848-9B04-76D8C0638848}" type="presParOf" srcId="{3978763B-EFCA-B444-8DE1-A8DB74360321}" destId="{B19E8058-BF11-C34F-816C-A3A8EE020A6D}" srcOrd="2" destOrd="0" presId="urn:microsoft.com/office/officeart/2005/8/layout/cycle1"/>
    <dgm:cxn modelId="{74201E85-67B7-8047-A0E7-6CCB2E5064E2}" type="presParOf" srcId="{3978763B-EFCA-B444-8DE1-A8DB74360321}" destId="{3E8619D6-500C-DA45-A925-E687885260E3}" srcOrd="3" destOrd="0" presId="urn:microsoft.com/office/officeart/2005/8/layout/cycle1"/>
    <dgm:cxn modelId="{9B6AFD78-26E7-D044-9693-342B3355920B}" type="presParOf" srcId="{3978763B-EFCA-B444-8DE1-A8DB74360321}" destId="{ED46D746-6402-1048-AB6B-3B0B47D1A830}" srcOrd="4" destOrd="0" presId="urn:microsoft.com/office/officeart/2005/8/layout/cycle1"/>
    <dgm:cxn modelId="{01B7E8C2-E26D-E34F-A87B-0592A3F2E0CC}" type="presParOf" srcId="{3978763B-EFCA-B444-8DE1-A8DB74360321}" destId="{62211578-D1E4-8A4C-B0C9-866B604B7CFD}" srcOrd="5" destOrd="0" presId="urn:microsoft.com/office/officeart/2005/8/layout/cycle1"/>
    <dgm:cxn modelId="{A62B249D-6A29-7242-8AB2-0E6228342DD4}" type="presParOf" srcId="{3978763B-EFCA-B444-8DE1-A8DB74360321}" destId="{B7E98ADC-536F-3F42-9A23-1640764CDE2D}" srcOrd="6" destOrd="0" presId="urn:microsoft.com/office/officeart/2005/8/layout/cycle1"/>
    <dgm:cxn modelId="{8BD37D2C-4D37-0C4D-BD22-0AA6D2C8D1C8}" type="presParOf" srcId="{3978763B-EFCA-B444-8DE1-A8DB74360321}" destId="{9E25331F-359E-6240-8FDA-B91E630BDF58}" srcOrd="7" destOrd="0" presId="urn:microsoft.com/office/officeart/2005/8/layout/cycle1"/>
    <dgm:cxn modelId="{D944DC02-E548-B645-8C5A-27FF0CF8E131}" type="presParOf" srcId="{3978763B-EFCA-B444-8DE1-A8DB74360321}" destId="{F0D8074D-3DFD-B644-B12A-CEA1184D68A8}" srcOrd="8" destOrd="0" presId="urn:microsoft.com/office/officeart/2005/8/layout/cycle1"/>
    <dgm:cxn modelId="{AB02ABE1-7CA5-4B44-B6BC-71BF555E725F}" type="presParOf" srcId="{3978763B-EFCA-B444-8DE1-A8DB74360321}" destId="{460F929E-B2E8-1041-992D-94B73CE6E337}" srcOrd="9" destOrd="0" presId="urn:microsoft.com/office/officeart/2005/8/layout/cycle1"/>
    <dgm:cxn modelId="{3853F7AE-AB9F-4445-8BA0-C69953D97842}" type="presParOf" srcId="{3978763B-EFCA-B444-8DE1-A8DB74360321}" destId="{1B813F0A-B797-AB43-88F4-BE029413C6AD}" srcOrd="10" destOrd="0" presId="urn:microsoft.com/office/officeart/2005/8/layout/cycle1"/>
    <dgm:cxn modelId="{EDAD9679-31A3-C144-97B4-D000EE48DE88}" type="presParOf" srcId="{3978763B-EFCA-B444-8DE1-A8DB74360321}" destId="{2C910217-E693-CF4D-A98E-7DE3B64D0CFC}" srcOrd="11" destOrd="0" presId="urn:microsoft.com/office/officeart/2005/8/layout/cycle1"/>
    <dgm:cxn modelId="{BE2E503E-16A1-AD4A-9BB6-87A4C4C8D3EF}" type="presParOf" srcId="{3978763B-EFCA-B444-8DE1-A8DB74360321}" destId="{AC404A66-BC07-AD49-A010-17837DD676A0}" srcOrd="12" destOrd="0" presId="urn:microsoft.com/office/officeart/2005/8/layout/cycle1"/>
    <dgm:cxn modelId="{EDEB0CFB-A39B-3442-9D95-A149D4A11358}" type="presParOf" srcId="{3978763B-EFCA-B444-8DE1-A8DB74360321}" destId="{BDF82D36-F61F-704B-8F08-DA27133D5DA5}" srcOrd="13" destOrd="0" presId="urn:microsoft.com/office/officeart/2005/8/layout/cycle1"/>
    <dgm:cxn modelId="{B113F34F-E17A-794A-9A48-AA415B19F8DB}" type="presParOf" srcId="{3978763B-EFCA-B444-8DE1-A8DB74360321}" destId="{994ECF35-3C70-CA49-AEFB-20F6A7D80C56}" srcOrd="14" destOrd="0" presId="urn:microsoft.com/office/officeart/2005/8/layout/cycle1"/>
    <dgm:cxn modelId="{126C6EBB-B782-1F48-A0AB-95EAA0CE31D8}" type="presParOf" srcId="{3978763B-EFCA-B444-8DE1-A8DB74360321}" destId="{FB1C98AA-AE8B-3344-9595-0039BD1AB519}" srcOrd="15" destOrd="0" presId="urn:microsoft.com/office/officeart/2005/8/layout/cycle1"/>
    <dgm:cxn modelId="{012DBD9D-9D70-7D4E-9162-6887E60469A8}" type="presParOf" srcId="{3978763B-EFCA-B444-8DE1-A8DB74360321}" destId="{C1A6435E-A5C9-3A4E-AA83-18DE7026F2B4}" srcOrd="16" destOrd="0" presId="urn:microsoft.com/office/officeart/2005/8/layout/cycle1"/>
    <dgm:cxn modelId="{25566378-65E7-3D45-A581-D013ABA5368B}" type="presParOf" srcId="{3978763B-EFCA-B444-8DE1-A8DB74360321}" destId="{4C6F9CAF-A095-FA47-BBFC-70BC0C28585C}" srcOrd="17" destOrd="0" presId="urn:microsoft.com/office/officeart/2005/8/layout/cycle1"/>
    <dgm:cxn modelId="{CE325B9D-8C5A-D54F-A1B0-6ED1F3CAC419}" type="presParOf" srcId="{3978763B-EFCA-B444-8DE1-A8DB74360321}" destId="{E88C11F0-3A3A-9343-BBBD-778177358210}" srcOrd="18" destOrd="0" presId="urn:microsoft.com/office/officeart/2005/8/layout/cycle1"/>
    <dgm:cxn modelId="{260210D9-512E-5545-A037-C224FB6FA7FD}" type="presParOf" srcId="{3978763B-EFCA-B444-8DE1-A8DB74360321}" destId="{41AF6C3B-F489-4D4B-90D3-4AD79386A781}" srcOrd="19" destOrd="0" presId="urn:microsoft.com/office/officeart/2005/8/layout/cycle1"/>
    <dgm:cxn modelId="{57562B64-6202-4345-B7EF-EB68377219F5}" type="presParOf" srcId="{3978763B-EFCA-B444-8DE1-A8DB74360321}" destId="{F4D67CA1-902E-0749-97AD-57D84881337D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1188E0-195B-8A43-A088-CA17BDD6379B}" type="doc">
      <dgm:prSet loTypeId="urn:microsoft.com/office/officeart/2005/8/layout/orgChart1" loCatId="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9DED85C6-26C3-9047-A273-10761CA0C89C}">
      <dgm:prSet phldrT="[Text]"/>
      <dgm:spPr/>
      <dgm:t>
        <a:bodyPr/>
        <a:lstStyle/>
        <a:p>
          <a:r>
            <a:rPr lang="en-US" altLang="zh-CN" dirty="0"/>
            <a:t>Original</a:t>
          </a:r>
          <a:r>
            <a:rPr lang="zh-CN" altLang="en-US" dirty="0"/>
            <a:t> </a:t>
          </a:r>
          <a:r>
            <a:rPr lang="en-US" altLang="zh-CN" dirty="0"/>
            <a:t>data</a:t>
          </a:r>
          <a:r>
            <a:rPr lang="zh-CN" altLang="en-US" dirty="0"/>
            <a:t> </a:t>
          </a:r>
          <a:r>
            <a:rPr lang="en-US" altLang="zh-CN" dirty="0"/>
            <a:t>set</a:t>
          </a:r>
          <a:endParaRPr lang="en-US" dirty="0"/>
        </a:p>
      </dgm:t>
    </dgm:pt>
    <dgm:pt modelId="{D7665304-811F-0246-96C4-A29DC65D5BD6}" type="parTrans" cxnId="{BDAC8A4C-CBFA-9D4D-903A-8B48FBC6C76F}">
      <dgm:prSet/>
      <dgm:spPr/>
      <dgm:t>
        <a:bodyPr/>
        <a:lstStyle/>
        <a:p>
          <a:endParaRPr lang="en-US"/>
        </a:p>
      </dgm:t>
    </dgm:pt>
    <dgm:pt modelId="{A647F67D-F40B-2E4A-A23D-27C8ED213EF3}" type="sibTrans" cxnId="{BDAC8A4C-CBFA-9D4D-903A-8B48FBC6C76F}">
      <dgm:prSet/>
      <dgm:spPr/>
      <dgm:t>
        <a:bodyPr/>
        <a:lstStyle/>
        <a:p>
          <a:endParaRPr lang="en-US"/>
        </a:p>
      </dgm:t>
    </dgm:pt>
    <dgm:pt modelId="{65E44FC4-1E97-0A4B-9320-215B6C6FE080}" type="asst">
      <dgm:prSet phldrT="[Text]"/>
      <dgm:spPr/>
      <dgm:t>
        <a:bodyPr/>
        <a:lstStyle/>
        <a:p>
          <a:r>
            <a:rPr lang="en-US" altLang="zh-CN" dirty="0"/>
            <a:t>By</a:t>
          </a:r>
          <a:r>
            <a:rPr lang="zh-CN" altLang="en-US" dirty="0"/>
            <a:t> </a:t>
          </a:r>
          <a:r>
            <a:rPr lang="en-US" altLang="zh-CN" dirty="0"/>
            <a:t>Country</a:t>
          </a:r>
          <a:endParaRPr lang="en-US" dirty="0"/>
        </a:p>
      </dgm:t>
    </dgm:pt>
    <dgm:pt modelId="{9063ECA8-9D50-CA4E-B523-BA5540C3F806}" type="parTrans" cxnId="{86EC5B03-58B8-E54A-9E50-E524E0B69450}">
      <dgm:prSet/>
      <dgm:spPr/>
      <dgm:t>
        <a:bodyPr/>
        <a:lstStyle/>
        <a:p>
          <a:endParaRPr lang="en-US"/>
        </a:p>
      </dgm:t>
    </dgm:pt>
    <dgm:pt modelId="{5DA4E1BA-69C7-B049-B789-06CDCDC95E3C}" type="sibTrans" cxnId="{86EC5B03-58B8-E54A-9E50-E524E0B69450}">
      <dgm:prSet/>
      <dgm:spPr/>
      <dgm:t>
        <a:bodyPr/>
        <a:lstStyle/>
        <a:p>
          <a:endParaRPr lang="en-US"/>
        </a:p>
      </dgm:t>
    </dgm:pt>
    <dgm:pt modelId="{72B8622B-16AA-A546-9407-67507DAEFAA7}">
      <dgm:prSet phldrT="[Text]"/>
      <dgm:spPr/>
      <dgm:t>
        <a:bodyPr/>
        <a:lstStyle/>
        <a:p>
          <a:r>
            <a:rPr lang="en-US" altLang="zh-CN" dirty="0"/>
            <a:t>Malawi</a:t>
          </a:r>
          <a:endParaRPr lang="en-US" dirty="0"/>
        </a:p>
      </dgm:t>
    </dgm:pt>
    <dgm:pt modelId="{1ADC57A2-0325-2E42-B2D4-4A4652A7060F}" type="parTrans" cxnId="{64F153D5-D206-B449-8C82-847F05278901}">
      <dgm:prSet/>
      <dgm:spPr/>
      <dgm:t>
        <a:bodyPr/>
        <a:lstStyle/>
        <a:p>
          <a:endParaRPr lang="en-US"/>
        </a:p>
      </dgm:t>
    </dgm:pt>
    <dgm:pt modelId="{D22CB9A1-CDD3-364A-90D2-DE0E5EE1E341}" type="sibTrans" cxnId="{64F153D5-D206-B449-8C82-847F05278901}">
      <dgm:prSet/>
      <dgm:spPr/>
      <dgm:t>
        <a:bodyPr/>
        <a:lstStyle/>
        <a:p>
          <a:endParaRPr lang="en-US"/>
        </a:p>
      </dgm:t>
    </dgm:pt>
    <dgm:pt modelId="{50178041-9458-A44E-B77F-D67374DF57E1}">
      <dgm:prSet phldrT="[Text]"/>
      <dgm:spPr/>
      <dgm:t>
        <a:bodyPr/>
        <a:lstStyle/>
        <a:p>
          <a:r>
            <a:rPr lang="en-US" altLang="zh-CN" dirty="0"/>
            <a:t>Tanzania</a:t>
          </a:r>
          <a:endParaRPr lang="en-US" dirty="0"/>
        </a:p>
      </dgm:t>
    </dgm:pt>
    <dgm:pt modelId="{86C0301F-E1E6-BA4F-BE57-839E165EC495}" type="parTrans" cxnId="{9250E1B4-8739-3E4B-953F-39B8D04A4237}">
      <dgm:prSet/>
      <dgm:spPr/>
      <dgm:t>
        <a:bodyPr/>
        <a:lstStyle/>
        <a:p>
          <a:endParaRPr lang="en-US"/>
        </a:p>
      </dgm:t>
    </dgm:pt>
    <dgm:pt modelId="{E0668560-8297-7643-998C-29DCE9252C65}" type="sibTrans" cxnId="{9250E1B4-8739-3E4B-953F-39B8D04A4237}">
      <dgm:prSet/>
      <dgm:spPr/>
      <dgm:t>
        <a:bodyPr/>
        <a:lstStyle/>
        <a:p>
          <a:endParaRPr lang="en-US"/>
        </a:p>
      </dgm:t>
    </dgm:pt>
    <dgm:pt modelId="{3C6FA91D-7D36-264C-9561-CFA9EE9876F2}">
      <dgm:prSet phldrT="[Text]"/>
      <dgm:spPr/>
      <dgm:t>
        <a:bodyPr/>
        <a:lstStyle/>
        <a:p>
          <a:r>
            <a:rPr lang="en-US" altLang="zh-CN" dirty="0"/>
            <a:t>Uganda</a:t>
          </a:r>
          <a:endParaRPr lang="en-US" dirty="0"/>
        </a:p>
      </dgm:t>
    </dgm:pt>
    <dgm:pt modelId="{42C5BDDA-9120-3744-8F72-7B574E93FD9B}" type="parTrans" cxnId="{5B73ABD6-019C-CD4D-8093-411B45F94057}">
      <dgm:prSet/>
      <dgm:spPr/>
      <dgm:t>
        <a:bodyPr/>
        <a:lstStyle/>
        <a:p>
          <a:endParaRPr lang="en-US"/>
        </a:p>
      </dgm:t>
    </dgm:pt>
    <dgm:pt modelId="{2F5D74AF-D558-C44C-886B-DA97662069FD}" type="sibTrans" cxnId="{5B73ABD6-019C-CD4D-8093-411B45F94057}">
      <dgm:prSet/>
      <dgm:spPr/>
      <dgm:t>
        <a:bodyPr/>
        <a:lstStyle/>
        <a:p>
          <a:endParaRPr lang="en-US"/>
        </a:p>
      </dgm:t>
    </dgm:pt>
    <dgm:pt modelId="{0B8FC16F-FBFA-4546-B370-88BFB5DA2029}" type="pres">
      <dgm:prSet presAssocID="{9B1188E0-195B-8A43-A088-CA17BDD6379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6C76343-7157-7B40-A624-339DBD02E9D5}" type="pres">
      <dgm:prSet presAssocID="{9DED85C6-26C3-9047-A273-10761CA0C89C}" presName="hierRoot1" presStyleCnt="0">
        <dgm:presLayoutVars>
          <dgm:hierBranch val="init"/>
        </dgm:presLayoutVars>
      </dgm:prSet>
      <dgm:spPr/>
    </dgm:pt>
    <dgm:pt modelId="{08B422F2-3A20-754B-BAE9-861B3B68E8B1}" type="pres">
      <dgm:prSet presAssocID="{9DED85C6-26C3-9047-A273-10761CA0C89C}" presName="rootComposite1" presStyleCnt="0"/>
      <dgm:spPr/>
    </dgm:pt>
    <dgm:pt modelId="{7150CE3B-BD9F-A14E-9A73-50A959F9F05C}" type="pres">
      <dgm:prSet presAssocID="{9DED85C6-26C3-9047-A273-10761CA0C89C}" presName="rootText1" presStyleLbl="node0" presStyleIdx="0" presStyleCnt="1">
        <dgm:presLayoutVars>
          <dgm:chPref val="3"/>
        </dgm:presLayoutVars>
      </dgm:prSet>
      <dgm:spPr/>
    </dgm:pt>
    <dgm:pt modelId="{8D44A66C-5175-474D-B4F5-616DAF6F5BB2}" type="pres">
      <dgm:prSet presAssocID="{9DED85C6-26C3-9047-A273-10761CA0C89C}" presName="rootConnector1" presStyleLbl="node1" presStyleIdx="0" presStyleCnt="0"/>
      <dgm:spPr/>
    </dgm:pt>
    <dgm:pt modelId="{2636AE11-B54D-F347-917C-51E2355B1C41}" type="pres">
      <dgm:prSet presAssocID="{9DED85C6-26C3-9047-A273-10761CA0C89C}" presName="hierChild2" presStyleCnt="0"/>
      <dgm:spPr/>
    </dgm:pt>
    <dgm:pt modelId="{E7AC8FCB-E928-7240-935B-33A9EB9EBB7A}" type="pres">
      <dgm:prSet presAssocID="{1ADC57A2-0325-2E42-B2D4-4A4652A7060F}" presName="Name37" presStyleLbl="parChTrans1D2" presStyleIdx="0" presStyleCnt="4"/>
      <dgm:spPr/>
    </dgm:pt>
    <dgm:pt modelId="{A95C6EF6-42B9-0A48-B372-CB9B8BDCDE1F}" type="pres">
      <dgm:prSet presAssocID="{72B8622B-16AA-A546-9407-67507DAEFAA7}" presName="hierRoot2" presStyleCnt="0">
        <dgm:presLayoutVars>
          <dgm:hierBranch val="init"/>
        </dgm:presLayoutVars>
      </dgm:prSet>
      <dgm:spPr/>
    </dgm:pt>
    <dgm:pt modelId="{2E33D00C-DF02-B04B-BEF0-4DC7688526E4}" type="pres">
      <dgm:prSet presAssocID="{72B8622B-16AA-A546-9407-67507DAEFAA7}" presName="rootComposite" presStyleCnt="0"/>
      <dgm:spPr/>
    </dgm:pt>
    <dgm:pt modelId="{1DB70011-2ACC-3843-897F-564D5DB716F2}" type="pres">
      <dgm:prSet presAssocID="{72B8622B-16AA-A546-9407-67507DAEFAA7}" presName="rootText" presStyleLbl="node2" presStyleIdx="0" presStyleCnt="3">
        <dgm:presLayoutVars>
          <dgm:chPref val="3"/>
        </dgm:presLayoutVars>
      </dgm:prSet>
      <dgm:spPr/>
    </dgm:pt>
    <dgm:pt modelId="{333F38DD-B68A-B64C-994A-3B26456F2CAD}" type="pres">
      <dgm:prSet presAssocID="{72B8622B-16AA-A546-9407-67507DAEFAA7}" presName="rootConnector" presStyleLbl="node2" presStyleIdx="0" presStyleCnt="3"/>
      <dgm:spPr/>
    </dgm:pt>
    <dgm:pt modelId="{C83DC607-8C28-234C-8AE2-AE31390D4BE8}" type="pres">
      <dgm:prSet presAssocID="{72B8622B-16AA-A546-9407-67507DAEFAA7}" presName="hierChild4" presStyleCnt="0"/>
      <dgm:spPr/>
    </dgm:pt>
    <dgm:pt modelId="{B652F737-65A8-8449-8C03-9C6CC2AA193C}" type="pres">
      <dgm:prSet presAssocID="{72B8622B-16AA-A546-9407-67507DAEFAA7}" presName="hierChild5" presStyleCnt="0"/>
      <dgm:spPr/>
    </dgm:pt>
    <dgm:pt modelId="{8F06637A-D87D-CD4E-A855-E5D966B8C6F0}" type="pres">
      <dgm:prSet presAssocID="{86C0301F-E1E6-BA4F-BE57-839E165EC495}" presName="Name37" presStyleLbl="parChTrans1D2" presStyleIdx="1" presStyleCnt="4"/>
      <dgm:spPr/>
    </dgm:pt>
    <dgm:pt modelId="{FF7A8C0F-CE02-5445-A0A1-3BA93F34E61F}" type="pres">
      <dgm:prSet presAssocID="{50178041-9458-A44E-B77F-D67374DF57E1}" presName="hierRoot2" presStyleCnt="0">
        <dgm:presLayoutVars>
          <dgm:hierBranch val="init"/>
        </dgm:presLayoutVars>
      </dgm:prSet>
      <dgm:spPr/>
    </dgm:pt>
    <dgm:pt modelId="{A9EDB5BD-4AF2-814E-B116-1FC9A5D60AFA}" type="pres">
      <dgm:prSet presAssocID="{50178041-9458-A44E-B77F-D67374DF57E1}" presName="rootComposite" presStyleCnt="0"/>
      <dgm:spPr/>
    </dgm:pt>
    <dgm:pt modelId="{E9FCE186-F829-C441-B10F-DF8E7C92F6E6}" type="pres">
      <dgm:prSet presAssocID="{50178041-9458-A44E-B77F-D67374DF57E1}" presName="rootText" presStyleLbl="node2" presStyleIdx="1" presStyleCnt="3">
        <dgm:presLayoutVars>
          <dgm:chPref val="3"/>
        </dgm:presLayoutVars>
      </dgm:prSet>
      <dgm:spPr/>
    </dgm:pt>
    <dgm:pt modelId="{5C59B3EB-E31F-C145-B660-C404E6D41086}" type="pres">
      <dgm:prSet presAssocID="{50178041-9458-A44E-B77F-D67374DF57E1}" presName="rootConnector" presStyleLbl="node2" presStyleIdx="1" presStyleCnt="3"/>
      <dgm:spPr/>
    </dgm:pt>
    <dgm:pt modelId="{E5643DA1-EC44-FC47-9F1D-F9CC10467D39}" type="pres">
      <dgm:prSet presAssocID="{50178041-9458-A44E-B77F-D67374DF57E1}" presName="hierChild4" presStyleCnt="0"/>
      <dgm:spPr/>
    </dgm:pt>
    <dgm:pt modelId="{F9CFF415-8181-004F-9F05-47A6332CBABF}" type="pres">
      <dgm:prSet presAssocID="{50178041-9458-A44E-B77F-D67374DF57E1}" presName="hierChild5" presStyleCnt="0"/>
      <dgm:spPr/>
    </dgm:pt>
    <dgm:pt modelId="{3CF2B52A-44A6-974E-9ADA-770E95415FEE}" type="pres">
      <dgm:prSet presAssocID="{42C5BDDA-9120-3744-8F72-7B574E93FD9B}" presName="Name37" presStyleLbl="parChTrans1D2" presStyleIdx="2" presStyleCnt="4"/>
      <dgm:spPr/>
    </dgm:pt>
    <dgm:pt modelId="{8D611DF0-B4F4-AE4C-ABCA-E10CBB9FD400}" type="pres">
      <dgm:prSet presAssocID="{3C6FA91D-7D36-264C-9561-CFA9EE9876F2}" presName="hierRoot2" presStyleCnt="0">
        <dgm:presLayoutVars>
          <dgm:hierBranch val="init"/>
        </dgm:presLayoutVars>
      </dgm:prSet>
      <dgm:spPr/>
    </dgm:pt>
    <dgm:pt modelId="{120DB8B0-E1B2-D14C-9D42-30688C3965A1}" type="pres">
      <dgm:prSet presAssocID="{3C6FA91D-7D36-264C-9561-CFA9EE9876F2}" presName="rootComposite" presStyleCnt="0"/>
      <dgm:spPr/>
    </dgm:pt>
    <dgm:pt modelId="{257B0944-9557-1142-AA82-B9FE46AC176D}" type="pres">
      <dgm:prSet presAssocID="{3C6FA91D-7D36-264C-9561-CFA9EE9876F2}" presName="rootText" presStyleLbl="node2" presStyleIdx="2" presStyleCnt="3">
        <dgm:presLayoutVars>
          <dgm:chPref val="3"/>
        </dgm:presLayoutVars>
      </dgm:prSet>
      <dgm:spPr/>
    </dgm:pt>
    <dgm:pt modelId="{F469C702-153F-9F45-B4AF-F6C8A3F2B3F2}" type="pres">
      <dgm:prSet presAssocID="{3C6FA91D-7D36-264C-9561-CFA9EE9876F2}" presName="rootConnector" presStyleLbl="node2" presStyleIdx="2" presStyleCnt="3"/>
      <dgm:spPr/>
    </dgm:pt>
    <dgm:pt modelId="{4F655309-83AF-7646-B2B1-C86EA4D45D73}" type="pres">
      <dgm:prSet presAssocID="{3C6FA91D-7D36-264C-9561-CFA9EE9876F2}" presName="hierChild4" presStyleCnt="0"/>
      <dgm:spPr/>
    </dgm:pt>
    <dgm:pt modelId="{A9B109DF-69F3-5442-8587-C2EAE6202479}" type="pres">
      <dgm:prSet presAssocID="{3C6FA91D-7D36-264C-9561-CFA9EE9876F2}" presName="hierChild5" presStyleCnt="0"/>
      <dgm:spPr/>
    </dgm:pt>
    <dgm:pt modelId="{ECE3DF7F-936C-C945-BD64-1150F001F2CC}" type="pres">
      <dgm:prSet presAssocID="{9DED85C6-26C3-9047-A273-10761CA0C89C}" presName="hierChild3" presStyleCnt="0"/>
      <dgm:spPr/>
    </dgm:pt>
    <dgm:pt modelId="{0079D68B-4E2D-E346-8160-C9E6295754B4}" type="pres">
      <dgm:prSet presAssocID="{9063ECA8-9D50-CA4E-B523-BA5540C3F806}" presName="Name111" presStyleLbl="parChTrans1D2" presStyleIdx="3" presStyleCnt="4"/>
      <dgm:spPr/>
    </dgm:pt>
    <dgm:pt modelId="{0969CD4A-B9E0-B346-A39D-9C240688B932}" type="pres">
      <dgm:prSet presAssocID="{65E44FC4-1E97-0A4B-9320-215B6C6FE080}" presName="hierRoot3" presStyleCnt="0">
        <dgm:presLayoutVars>
          <dgm:hierBranch val="init"/>
        </dgm:presLayoutVars>
      </dgm:prSet>
      <dgm:spPr/>
    </dgm:pt>
    <dgm:pt modelId="{072B2E3D-6BA9-C84C-A125-AA27F20F9288}" type="pres">
      <dgm:prSet presAssocID="{65E44FC4-1E97-0A4B-9320-215B6C6FE080}" presName="rootComposite3" presStyleCnt="0"/>
      <dgm:spPr/>
    </dgm:pt>
    <dgm:pt modelId="{A7F863B0-742D-2D43-9FEB-F30B9E47E893}" type="pres">
      <dgm:prSet presAssocID="{65E44FC4-1E97-0A4B-9320-215B6C6FE080}" presName="rootText3" presStyleLbl="asst1" presStyleIdx="0" presStyleCnt="1">
        <dgm:presLayoutVars>
          <dgm:chPref val="3"/>
        </dgm:presLayoutVars>
      </dgm:prSet>
      <dgm:spPr/>
    </dgm:pt>
    <dgm:pt modelId="{5C782193-7B5D-A046-8452-FC182A46AAA0}" type="pres">
      <dgm:prSet presAssocID="{65E44FC4-1E97-0A4B-9320-215B6C6FE080}" presName="rootConnector3" presStyleLbl="asst1" presStyleIdx="0" presStyleCnt="1"/>
      <dgm:spPr/>
    </dgm:pt>
    <dgm:pt modelId="{8205D0AD-E9AF-7247-94AB-9A95ECDA6CE5}" type="pres">
      <dgm:prSet presAssocID="{65E44FC4-1E97-0A4B-9320-215B6C6FE080}" presName="hierChild6" presStyleCnt="0"/>
      <dgm:spPr/>
    </dgm:pt>
    <dgm:pt modelId="{24EF4ACE-FAB3-E043-A3D4-F988E5E58BB0}" type="pres">
      <dgm:prSet presAssocID="{65E44FC4-1E97-0A4B-9320-215B6C6FE080}" presName="hierChild7" presStyleCnt="0"/>
      <dgm:spPr/>
    </dgm:pt>
  </dgm:ptLst>
  <dgm:cxnLst>
    <dgm:cxn modelId="{86EC5B03-58B8-E54A-9E50-E524E0B69450}" srcId="{9DED85C6-26C3-9047-A273-10761CA0C89C}" destId="{65E44FC4-1E97-0A4B-9320-215B6C6FE080}" srcOrd="0" destOrd="0" parTransId="{9063ECA8-9D50-CA4E-B523-BA5540C3F806}" sibTransId="{5DA4E1BA-69C7-B049-B789-06CDCDC95E3C}"/>
    <dgm:cxn modelId="{9D592B0E-87E3-DF4E-BF6C-201F1ADEB963}" type="presOf" srcId="{42C5BDDA-9120-3744-8F72-7B574E93FD9B}" destId="{3CF2B52A-44A6-974E-9ADA-770E95415FEE}" srcOrd="0" destOrd="0" presId="urn:microsoft.com/office/officeart/2005/8/layout/orgChart1"/>
    <dgm:cxn modelId="{4F1FC317-2EBE-E744-B16F-51F05D2FC7B6}" type="presOf" srcId="{50178041-9458-A44E-B77F-D67374DF57E1}" destId="{E9FCE186-F829-C441-B10F-DF8E7C92F6E6}" srcOrd="0" destOrd="0" presId="urn:microsoft.com/office/officeart/2005/8/layout/orgChart1"/>
    <dgm:cxn modelId="{8CC2C71D-4210-F446-BC2A-3E51C5D28176}" type="presOf" srcId="{9B1188E0-195B-8A43-A088-CA17BDD6379B}" destId="{0B8FC16F-FBFA-4546-B370-88BFB5DA2029}" srcOrd="0" destOrd="0" presId="urn:microsoft.com/office/officeart/2005/8/layout/orgChart1"/>
    <dgm:cxn modelId="{8207D834-8963-814E-BC29-7B6B9D17E60F}" type="presOf" srcId="{9DED85C6-26C3-9047-A273-10761CA0C89C}" destId="{8D44A66C-5175-474D-B4F5-616DAF6F5BB2}" srcOrd="1" destOrd="0" presId="urn:microsoft.com/office/officeart/2005/8/layout/orgChart1"/>
    <dgm:cxn modelId="{F4597E45-BE8F-E34B-BFCD-E5122133022C}" type="presOf" srcId="{3C6FA91D-7D36-264C-9561-CFA9EE9876F2}" destId="{257B0944-9557-1142-AA82-B9FE46AC176D}" srcOrd="0" destOrd="0" presId="urn:microsoft.com/office/officeart/2005/8/layout/orgChart1"/>
    <dgm:cxn modelId="{19B0DC4B-B567-5244-B7B6-CC9C36E34F05}" type="presOf" srcId="{50178041-9458-A44E-B77F-D67374DF57E1}" destId="{5C59B3EB-E31F-C145-B660-C404E6D41086}" srcOrd="1" destOrd="0" presId="urn:microsoft.com/office/officeart/2005/8/layout/orgChart1"/>
    <dgm:cxn modelId="{BDAC8A4C-CBFA-9D4D-903A-8B48FBC6C76F}" srcId="{9B1188E0-195B-8A43-A088-CA17BDD6379B}" destId="{9DED85C6-26C3-9047-A273-10761CA0C89C}" srcOrd="0" destOrd="0" parTransId="{D7665304-811F-0246-96C4-A29DC65D5BD6}" sibTransId="{A647F67D-F40B-2E4A-A23D-27C8ED213EF3}"/>
    <dgm:cxn modelId="{2BE91160-8A7E-BA4E-AEA9-E53A802CA15B}" type="presOf" srcId="{65E44FC4-1E97-0A4B-9320-215B6C6FE080}" destId="{5C782193-7B5D-A046-8452-FC182A46AAA0}" srcOrd="1" destOrd="0" presId="urn:microsoft.com/office/officeart/2005/8/layout/orgChart1"/>
    <dgm:cxn modelId="{9F330F69-42CB-194D-918F-572467CA4D8A}" type="presOf" srcId="{65E44FC4-1E97-0A4B-9320-215B6C6FE080}" destId="{A7F863B0-742D-2D43-9FEB-F30B9E47E893}" srcOrd="0" destOrd="0" presId="urn:microsoft.com/office/officeart/2005/8/layout/orgChart1"/>
    <dgm:cxn modelId="{7333C289-A4C0-284A-B6ED-2481570A6774}" type="presOf" srcId="{72B8622B-16AA-A546-9407-67507DAEFAA7}" destId="{333F38DD-B68A-B64C-994A-3B26456F2CAD}" srcOrd="1" destOrd="0" presId="urn:microsoft.com/office/officeart/2005/8/layout/orgChart1"/>
    <dgm:cxn modelId="{EA807AA9-34ED-0A49-8A1F-3132EE188F8F}" type="presOf" srcId="{72B8622B-16AA-A546-9407-67507DAEFAA7}" destId="{1DB70011-2ACC-3843-897F-564D5DB716F2}" srcOrd="0" destOrd="0" presId="urn:microsoft.com/office/officeart/2005/8/layout/orgChart1"/>
    <dgm:cxn modelId="{9250E1B4-8739-3E4B-953F-39B8D04A4237}" srcId="{9DED85C6-26C3-9047-A273-10761CA0C89C}" destId="{50178041-9458-A44E-B77F-D67374DF57E1}" srcOrd="2" destOrd="0" parTransId="{86C0301F-E1E6-BA4F-BE57-839E165EC495}" sibTransId="{E0668560-8297-7643-998C-29DCE9252C65}"/>
    <dgm:cxn modelId="{C4E4D5CB-24C9-7642-87F7-CFB9989001B6}" type="presOf" srcId="{3C6FA91D-7D36-264C-9561-CFA9EE9876F2}" destId="{F469C702-153F-9F45-B4AF-F6C8A3F2B3F2}" srcOrd="1" destOrd="0" presId="urn:microsoft.com/office/officeart/2005/8/layout/orgChart1"/>
    <dgm:cxn modelId="{84F202D2-A9F4-E849-A286-2DA2227041CC}" type="presOf" srcId="{9063ECA8-9D50-CA4E-B523-BA5540C3F806}" destId="{0079D68B-4E2D-E346-8160-C9E6295754B4}" srcOrd="0" destOrd="0" presId="urn:microsoft.com/office/officeart/2005/8/layout/orgChart1"/>
    <dgm:cxn modelId="{555D2DD4-A179-D04B-B6A4-918E82564D83}" type="presOf" srcId="{86C0301F-E1E6-BA4F-BE57-839E165EC495}" destId="{8F06637A-D87D-CD4E-A855-E5D966B8C6F0}" srcOrd="0" destOrd="0" presId="urn:microsoft.com/office/officeart/2005/8/layout/orgChart1"/>
    <dgm:cxn modelId="{64F153D5-D206-B449-8C82-847F05278901}" srcId="{9DED85C6-26C3-9047-A273-10761CA0C89C}" destId="{72B8622B-16AA-A546-9407-67507DAEFAA7}" srcOrd="1" destOrd="0" parTransId="{1ADC57A2-0325-2E42-B2D4-4A4652A7060F}" sibTransId="{D22CB9A1-CDD3-364A-90D2-DE0E5EE1E341}"/>
    <dgm:cxn modelId="{5B73ABD6-019C-CD4D-8093-411B45F94057}" srcId="{9DED85C6-26C3-9047-A273-10761CA0C89C}" destId="{3C6FA91D-7D36-264C-9561-CFA9EE9876F2}" srcOrd="3" destOrd="0" parTransId="{42C5BDDA-9120-3744-8F72-7B574E93FD9B}" sibTransId="{2F5D74AF-D558-C44C-886B-DA97662069FD}"/>
    <dgm:cxn modelId="{00AB3AF4-CAFA-284D-AF3E-2E4EDEDBAED8}" type="presOf" srcId="{1ADC57A2-0325-2E42-B2D4-4A4652A7060F}" destId="{E7AC8FCB-E928-7240-935B-33A9EB9EBB7A}" srcOrd="0" destOrd="0" presId="urn:microsoft.com/office/officeart/2005/8/layout/orgChart1"/>
    <dgm:cxn modelId="{DFF366FA-4421-D84C-8B15-7A264D1BA6DB}" type="presOf" srcId="{9DED85C6-26C3-9047-A273-10761CA0C89C}" destId="{7150CE3B-BD9F-A14E-9A73-50A959F9F05C}" srcOrd="0" destOrd="0" presId="urn:microsoft.com/office/officeart/2005/8/layout/orgChart1"/>
    <dgm:cxn modelId="{A39FCBB2-C519-544A-A11E-4EB82D5C0932}" type="presParOf" srcId="{0B8FC16F-FBFA-4546-B370-88BFB5DA2029}" destId="{26C76343-7157-7B40-A624-339DBD02E9D5}" srcOrd="0" destOrd="0" presId="urn:microsoft.com/office/officeart/2005/8/layout/orgChart1"/>
    <dgm:cxn modelId="{F693DDCA-281B-5A4C-8CD5-62AFCF53141F}" type="presParOf" srcId="{26C76343-7157-7B40-A624-339DBD02E9D5}" destId="{08B422F2-3A20-754B-BAE9-861B3B68E8B1}" srcOrd="0" destOrd="0" presId="urn:microsoft.com/office/officeart/2005/8/layout/orgChart1"/>
    <dgm:cxn modelId="{0835D8FA-6484-4D46-9D77-84ADC9BB2B73}" type="presParOf" srcId="{08B422F2-3A20-754B-BAE9-861B3B68E8B1}" destId="{7150CE3B-BD9F-A14E-9A73-50A959F9F05C}" srcOrd="0" destOrd="0" presId="urn:microsoft.com/office/officeart/2005/8/layout/orgChart1"/>
    <dgm:cxn modelId="{80B601C6-C5E4-3E42-A7B1-A91749DD35A4}" type="presParOf" srcId="{08B422F2-3A20-754B-BAE9-861B3B68E8B1}" destId="{8D44A66C-5175-474D-B4F5-616DAF6F5BB2}" srcOrd="1" destOrd="0" presId="urn:microsoft.com/office/officeart/2005/8/layout/orgChart1"/>
    <dgm:cxn modelId="{05FB8100-6E72-A94E-9150-EE92F524B346}" type="presParOf" srcId="{26C76343-7157-7B40-A624-339DBD02E9D5}" destId="{2636AE11-B54D-F347-917C-51E2355B1C41}" srcOrd="1" destOrd="0" presId="urn:microsoft.com/office/officeart/2005/8/layout/orgChart1"/>
    <dgm:cxn modelId="{9500AEC6-BAF0-6141-A125-B524CE6813B2}" type="presParOf" srcId="{2636AE11-B54D-F347-917C-51E2355B1C41}" destId="{E7AC8FCB-E928-7240-935B-33A9EB9EBB7A}" srcOrd="0" destOrd="0" presId="urn:microsoft.com/office/officeart/2005/8/layout/orgChart1"/>
    <dgm:cxn modelId="{B4C704C2-77CB-6742-A437-C0FD21832C0E}" type="presParOf" srcId="{2636AE11-B54D-F347-917C-51E2355B1C41}" destId="{A95C6EF6-42B9-0A48-B372-CB9B8BDCDE1F}" srcOrd="1" destOrd="0" presId="urn:microsoft.com/office/officeart/2005/8/layout/orgChart1"/>
    <dgm:cxn modelId="{7FF316F4-477C-244A-83EE-B2CCE3508FDC}" type="presParOf" srcId="{A95C6EF6-42B9-0A48-B372-CB9B8BDCDE1F}" destId="{2E33D00C-DF02-B04B-BEF0-4DC7688526E4}" srcOrd="0" destOrd="0" presId="urn:microsoft.com/office/officeart/2005/8/layout/orgChart1"/>
    <dgm:cxn modelId="{6A70A195-DCA5-FF43-BF19-2FA1F0558A1C}" type="presParOf" srcId="{2E33D00C-DF02-B04B-BEF0-4DC7688526E4}" destId="{1DB70011-2ACC-3843-897F-564D5DB716F2}" srcOrd="0" destOrd="0" presId="urn:microsoft.com/office/officeart/2005/8/layout/orgChart1"/>
    <dgm:cxn modelId="{7CCA3310-CCC3-4340-9CC0-F4FBE87E48B9}" type="presParOf" srcId="{2E33D00C-DF02-B04B-BEF0-4DC7688526E4}" destId="{333F38DD-B68A-B64C-994A-3B26456F2CAD}" srcOrd="1" destOrd="0" presId="urn:microsoft.com/office/officeart/2005/8/layout/orgChart1"/>
    <dgm:cxn modelId="{FDC38359-2B08-924F-AF44-AD332B3442DF}" type="presParOf" srcId="{A95C6EF6-42B9-0A48-B372-CB9B8BDCDE1F}" destId="{C83DC607-8C28-234C-8AE2-AE31390D4BE8}" srcOrd="1" destOrd="0" presId="urn:microsoft.com/office/officeart/2005/8/layout/orgChart1"/>
    <dgm:cxn modelId="{0A29A1CA-F275-1445-8C3C-A3EC3166A801}" type="presParOf" srcId="{A95C6EF6-42B9-0A48-B372-CB9B8BDCDE1F}" destId="{B652F737-65A8-8449-8C03-9C6CC2AA193C}" srcOrd="2" destOrd="0" presId="urn:microsoft.com/office/officeart/2005/8/layout/orgChart1"/>
    <dgm:cxn modelId="{68AF686D-F697-3541-964E-EEE1A0A9A3F7}" type="presParOf" srcId="{2636AE11-B54D-F347-917C-51E2355B1C41}" destId="{8F06637A-D87D-CD4E-A855-E5D966B8C6F0}" srcOrd="2" destOrd="0" presId="urn:microsoft.com/office/officeart/2005/8/layout/orgChart1"/>
    <dgm:cxn modelId="{5E14AF50-8FAF-EA4B-B0E3-B1D7F79385C4}" type="presParOf" srcId="{2636AE11-B54D-F347-917C-51E2355B1C41}" destId="{FF7A8C0F-CE02-5445-A0A1-3BA93F34E61F}" srcOrd="3" destOrd="0" presId="urn:microsoft.com/office/officeart/2005/8/layout/orgChart1"/>
    <dgm:cxn modelId="{B22AC6B0-0D9A-9C46-A90B-E9D0618D4EB6}" type="presParOf" srcId="{FF7A8C0F-CE02-5445-A0A1-3BA93F34E61F}" destId="{A9EDB5BD-4AF2-814E-B116-1FC9A5D60AFA}" srcOrd="0" destOrd="0" presId="urn:microsoft.com/office/officeart/2005/8/layout/orgChart1"/>
    <dgm:cxn modelId="{CD11E3CF-41D4-EB4F-A396-2BE680699CB6}" type="presParOf" srcId="{A9EDB5BD-4AF2-814E-B116-1FC9A5D60AFA}" destId="{E9FCE186-F829-C441-B10F-DF8E7C92F6E6}" srcOrd="0" destOrd="0" presId="urn:microsoft.com/office/officeart/2005/8/layout/orgChart1"/>
    <dgm:cxn modelId="{537E58D3-FEBC-074B-BBE3-FDE5BF6BF2FE}" type="presParOf" srcId="{A9EDB5BD-4AF2-814E-B116-1FC9A5D60AFA}" destId="{5C59B3EB-E31F-C145-B660-C404E6D41086}" srcOrd="1" destOrd="0" presId="urn:microsoft.com/office/officeart/2005/8/layout/orgChart1"/>
    <dgm:cxn modelId="{472003E4-93E0-4844-83AC-B06B768D26EE}" type="presParOf" srcId="{FF7A8C0F-CE02-5445-A0A1-3BA93F34E61F}" destId="{E5643DA1-EC44-FC47-9F1D-F9CC10467D39}" srcOrd="1" destOrd="0" presId="urn:microsoft.com/office/officeart/2005/8/layout/orgChart1"/>
    <dgm:cxn modelId="{281C9818-A1CC-A34D-8ACD-55D4ABA33970}" type="presParOf" srcId="{FF7A8C0F-CE02-5445-A0A1-3BA93F34E61F}" destId="{F9CFF415-8181-004F-9F05-47A6332CBABF}" srcOrd="2" destOrd="0" presId="urn:microsoft.com/office/officeart/2005/8/layout/orgChart1"/>
    <dgm:cxn modelId="{EC76DB6E-A86D-224F-8C9D-0F9BB40A378D}" type="presParOf" srcId="{2636AE11-B54D-F347-917C-51E2355B1C41}" destId="{3CF2B52A-44A6-974E-9ADA-770E95415FEE}" srcOrd="4" destOrd="0" presId="urn:microsoft.com/office/officeart/2005/8/layout/orgChart1"/>
    <dgm:cxn modelId="{00A2E856-34F0-F442-842D-8AEE842C8841}" type="presParOf" srcId="{2636AE11-B54D-F347-917C-51E2355B1C41}" destId="{8D611DF0-B4F4-AE4C-ABCA-E10CBB9FD400}" srcOrd="5" destOrd="0" presId="urn:microsoft.com/office/officeart/2005/8/layout/orgChart1"/>
    <dgm:cxn modelId="{D591F412-DFC6-5E48-86DC-48E52C19DEF1}" type="presParOf" srcId="{8D611DF0-B4F4-AE4C-ABCA-E10CBB9FD400}" destId="{120DB8B0-E1B2-D14C-9D42-30688C3965A1}" srcOrd="0" destOrd="0" presId="urn:microsoft.com/office/officeart/2005/8/layout/orgChart1"/>
    <dgm:cxn modelId="{B5A56174-8E76-9141-856F-1A4924F8ED9C}" type="presParOf" srcId="{120DB8B0-E1B2-D14C-9D42-30688C3965A1}" destId="{257B0944-9557-1142-AA82-B9FE46AC176D}" srcOrd="0" destOrd="0" presId="urn:microsoft.com/office/officeart/2005/8/layout/orgChart1"/>
    <dgm:cxn modelId="{3160F76B-3B52-3041-8D7D-1D140C8F3C7E}" type="presParOf" srcId="{120DB8B0-E1B2-D14C-9D42-30688C3965A1}" destId="{F469C702-153F-9F45-B4AF-F6C8A3F2B3F2}" srcOrd="1" destOrd="0" presId="urn:microsoft.com/office/officeart/2005/8/layout/orgChart1"/>
    <dgm:cxn modelId="{D9F4C79A-BF68-F543-9F6A-112240AE1B36}" type="presParOf" srcId="{8D611DF0-B4F4-AE4C-ABCA-E10CBB9FD400}" destId="{4F655309-83AF-7646-B2B1-C86EA4D45D73}" srcOrd="1" destOrd="0" presId="urn:microsoft.com/office/officeart/2005/8/layout/orgChart1"/>
    <dgm:cxn modelId="{77987523-D4B9-1B49-A1F3-C0CB38319727}" type="presParOf" srcId="{8D611DF0-B4F4-AE4C-ABCA-E10CBB9FD400}" destId="{A9B109DF-69F3-5442-8587-C2EAE6202479}" srcOrd="2" destOrd="0" presId="urn:microsoft.com/office/officeart/2005/8/layout/orgChart1"/>
    <dgm:cxn modelId="{EB43CB66-D2DE-CE45-B3E8-8BB827A66960}" type="presParOf" srcId="{26C76343-7157-7B40-A624-339DBD02E9D5}" destId="{ECE3DF7F-936C-C945-BD64-1150F001F2CC}" srcOrd="2" destOrd="0" presId="urn:microsoft.com/office/officeart/2005/8/layout/orgChart1"/>
    <dgm:cxn modelId="{1D9449A4-6AC7-9543-A80B-9E8D740229AE}" type="presParOf" srcId="{ECE3DF7F-936C-C945-BD64-1150F001F2CC}" destId="{0079D68B-4E2D-E346-8160-C9E6295754B4}" srcOrd="0" destOrd="0" presId="urn:microsoft.com/office/officeart/2005/8/layout/orgChart1"/>
    <dgm:cxn modelId="{90E44152-D6C0-464A-AF5F-44BF2CC035C4}" type="presParOf" srcId="{ECE3DF7F-936C-C945-BD64-1150F001F2CC}" destId="{0969CD4A-B9E0-B346-A39D-9C240688B932}" srcOrd="1" destOrd="0" presId="urn:microsoft.com/office/officeart/2005/8/layout/orgChart1"/>
    <dgm:cxn modelId="{2097D0C1-AC7B-0C47-A9B9-17A3972077D1}" type="presParOf" srcId="{0969CD4A-B9E0-B346-A39D-9C240688B932}" destId="{072B2E3D-6BA9-C84C-A125-AA27F20F9288}" srcOrd="0" destOrd="0" presId="urn:microsoft.com/office/officeart/2005/8/layout/orgChart1"/>
    <dgm:cxn modelId="{EC312888-989D-8B4A-86CA-99F150591919}" type="presParOf" srcId="{072B2E3D-6BA9-C84C-A125-AA27F20F9288}" destId="{A7F863B0-742D-2D43-9FEB-F30B9E47E893}" srcOrd="0" destOrd="0" presId="urn:microsoft.com/office/officeart/2005/8/layout/orgChart1"/>
    <dgm:cxn modelId="{0FAA958E-08A9-4943-A9BA-A937E004A37A}" type="presParOf" srcId="{072B2E3D-6BA9-C84C-A125-AA27F20F9288}" destId="{5C782193-7B5D-A046-8452-FC182A46AAA0}" srcOrd="1" destOrd="0" presId="urn:microsoft.com/office/officeart/2005/8/layout/orgChart1"/>
    <dgm:cxn modelId="{EC137A8F-D821-344A-8297-C4CD34363CB9}" type="presParOf" srcId="{0969CD4A-B9E0-B346-A39D-9C240688B932}" destId="{8205D0AD-E9AF-7247-94AB-9A95ECDA6CE5}" srcOrd="1" destOrd="0" presId="urn:microsoft.com/office/officeart/2005/8/layout/orgChart1"/>
    <dgm:cxn modelId="{37B59B57-42E0-C845-A715-924F6D5D1ADA}" type="presParOf" srcId="{0969CD4A-B9E0-B346-A39D-9C240688B932}" destId="{24EF4ACE-FAB3-E043-A3D4-F988E5E58BB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1188E0-195B-8A43-A088-CA17BDD6379B}" type="doc">
      <dgm:prSet loTypeId="urn:microsoft.com/office/officeart/2005/8/layout/orgChart1" loCatId="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9DED85C6-26C3-9047-A273-10761CA0C89C}">
      <dgm:prSet phldrT="[Text]"/>
      <dgm:spPr/>
      <dgm:t>
        <a:bodyPr/>
        <a:lstStyle/>
        <a:p>
          <a:r>
            <a:rPr lang="en-US" altLang="zh-CN" dirty="0"/>
            <a:t>Original</a:t>
          </a:r>
          <a:r>
            <a:rPr lang="zh-CN" altLang="en-US" dirty="0"/>
            <a:t> </a:t>
          </a:r>
          <a:r>
            <a:rPr lang="en-US" altLang="zh-CN" dirty="0"/>
            <a:t>data</a:t>
          </a:r>
          <a:r>
            <a:rPr lang="zh-CN" altLang="en-US" dirty="0"/>
            <a:t> </a:t>
          </a:r>
          <a:r>
            <a:rPr lang="en-US" altLang="zh-CN" dirty="0"/>
            <a:t>set</a:t>
          </a:r>
          <a:endParaRPr lang="en-US" dirty="0"/>
        </a:p>
      </dgm:t>
    </dgm:pt>
    <dgm:pt modelId="{D7665304-811F-0246-96C4-A29DC65D5BD6}" type="parTrans" cxnId="{BDAC8A4C-CBFA-9D4D-903A-8B48FBC6C76F}">
      <dgm:prSet/>
      <dgm:spPr/>
      <dgm:t>
        <a:bodyPr/>
        <a:lstStyle/>
        <a:p>
          <a:endParaRPr lang="en-US"/>
        </a:p>
      </dgm:t>
    </dgm:pt>
    <dgm:pt modelId="{A647F67D-F40B-2E4A-A23D-27C8ED213EF3}" type="sibTrans" cxnId="{BDAC8A4C-CBFA-9D4D-903A-8B48FBC6C76F}">
      <dgm:prSet/>
      <dgm:spPr/>
      <dgm:t>
        <a:bodyPr/>
        <a:lstStyle/>
        <a:p>
          <a:endParaRPr lang="en-US"/>
        </a:p>
      </dgm:t>
    </dgm:pt>
    <dgm:pt modelId="{65E44FC4-1E97-0A4B-9320-215B6C6FE080}" type="asst">
      <dgm:prSet phldrT="[Text]"/>
      <dgm:spPr/>
      <dgm:t>
        <a:bodyPr/>
        <a:lstStyle/>
        <a:p>
          <a:r>
            <a:rPr lang="en-US" altLang="zh-CN" dirty="0"/>
            <a:t>Tree</a:t>
          </a:r>
          <a:endParaRPr lang="en-US" dirty="0"/>
        </a:p>
      </dgm:t>
    </dgm:pt>
    <dgm:pt modelId="{9063ECA8-9D50-CA4E-B523-BA5540C3F806}" type="parTrans" cxnId="{86EC5B03-58B8-E54A-9E50-E524E0B69450}">
      <dgm:prSet/>
      <dgm:spPr/>
      <dgm:t>
        <a:bodyPr/>
        <a:lstStyle/>
        <a:p>
          <a:endParaRPr lang="en-US"/>
        </a:p>
      </dgm:t>
    </dgm:pt>
    <dgm:pt modelId="{5DA4E1BA-69C7-B049-B789-06CDCDC95E3C}" type="sibTrans" cxnId="{86EC5B03-58B8-E54A-9E50-E524E0B69450}">
      <dgm:prSet/>
      <dgm:spPr/>
      <dgm:t>
        <a:bodyPr/>
        <a:lstStyle/>
        <a:p>
          <a:endParaRPr lang="en-US"/>
        </a:p>
      </dgm:t>
    </dgm:pt>
    <dgm:pt modelId="{72B8622B-16AA-A546-9407-67507DAEFAA7}">
      <dgm:prSet phldrT="[Text]"/>
      <dgm:spPr/>
      <dgm:t>
        <a:bodyPr/>
        <a:lstStyle/>
        <a:p>
          <a:r>
            <a:rPr lang="en-US" altLang="zh-CN" dirty="0"/>
            <a:t>Node</a:t>
          </a:r>
          <a:r>
            <a:rPr lang="zh-CN" altLang="en-US" dirty="0"/>
            <a:t> </a:t>
          </a:r>
          <a:r>
            <a:rPr lang="en-US" altLang="zh-CN" dirty="0"/>
            <a:t>1</a:t>
          </a:r>
          <a:endParaRPr lang="en-US" dirty="0"/>
        </a:p>
      </dgm:t>
    </dgm:pt>
    <dgm:pt modelId="{1ADC57A2-0325-2E42-B2D4-4A4652A7060F}" type="parTrans" cxnId="{64F153D5-D206-B449-8C82-847F05278901}">
      <dgm:prSet/>
      <dgm:spPr/>
      <dgm:t>
        <a:bodyPr/>
        <a:lstStyle/>
        <a:p>
          <a:endParaRPr lang="en-US"/>
        </a:p>
      </dgm:t>
    </dgm:pt>
    <dgm:pt modelId="{D22CB9A1-CDD3-364A-90D2-DE0E5EE1E341}" type="sibTrans" cxnId="{64F153D5-D206-B449-8C82-847F05278901}">
      <dgm:prSet/>
      <dgm:spPr/>
      <dgm:t>
        <a:bodyPr/>
        <a:lstStyle/>
        <a:p>
          <a:endParaRPr lang="en-US"/>
        </a:p>
      </dgm:t>
    </dgm:pt>
    <dgm:pt modelId="{50178041-9458-A44E-B77F-D67374DF57E1}">
      <dgm:prSet phldrT="[Text]"/>
      <dgm:spPr/>
      <dgm:t>
        <a:bodyPr/>
        <a:lstStyle/>
        <a:p>
          <a:r>
            <a:rPr lang="en-US" altLang="zh-CN" dirty="0"/>
            <a:t>Node</a:t>
          </a:r>
          <a:r>
            <a:rPr lang="zh-CN" altLang="en-US" dirty="0"/>
            <a:t> </a:t>
          </a:r>
          <a:r>
            <a:rPr lang="en-US" altLang="zh-CN" dirty="0"/>
            <a:t>2</a:t>
          </a:r>
          <a:endParaRPr lang="en-US" dirty="0"/>
        </a:p>
      </dgm:t>
    </dgm:pt>
    <dgm:pt modelId="{86C0301F-E1E6-BA4F-BE57-839E165EC495}" type="parTrans" cxnId="{9250E1B4-8739-3E4B-953F-39B8D04A4237}">
      <dgm:prSet/>
      <dgm:spPr/>
      <dgm:t>
        <a:bodyPr/>
        <a:lstStyle/>
        <a:p>
          <a:endParaRPr lang="en-US"/>
        </a:p>
      </dgm:t>
    </dgm:pt>
    <dgm:pt modelId="{E0668560-8297-7643-998C-29DCE9252C65}" type="sibTrans" cxnId="{9250E1B4-8739-3E4B-953F-39B8D04A4237}">
      <dgm:prSet/>
      <dgm:spPr/>
      <dgm:t>
        <a:bodyPr/>
        <a:lstStyle/>
        <a:p>
          <a:endParaRPr lang="en-US"/>
        </a:p>
      </dgm:t>
    </dgm:pt>
    <dgm:pt modelId="{3C6FA91D-7D36-264C-9561-CFA9EE9876F2}">
      <dgm:prSet phldrT="[Text]"/>
      <dgm:spPr/>
      <dgm:t>
        <a:bodyPr/>
        <a:lstStyle/>
        <a:p>
          <a:r>
            <a:rPr lang="en-US" altLang="zh-CN" dirty="0"/>
            <a:t>Node</a:t>
          </a:r>
          <a:r>
            <a:rPr lang="zh-CN" altLang="en-US" dirty="0"/>
            <a:t> </a:t>
          </a:r>
          <a:r>
            <a:rPr lang="en-US" altLang="zh-CN" dirty="0"/>
            <a:t>3</a:t>
          </a:r>
          <a:endParaRPr lang="en-US" dirty="0"/>
        </a:p>
      </dgm:t>
    </dgm:pt>
    <dgm:pt modelId="{42C5BDDA-9120-3744-8F72-7B574E93FD9B}" type="parTrans" cxnId="{5B73ABD6-019C-CD4D-8093-411B45F94057}">
      <dgm:prSet/>
      <dgm:spPr/>
      <dgm:t>
        <a:bodyPr/>
        <a:lstStyle/>
        <a:p>
          <a:endParaRPr lang="en-US"/>
        </a:p>
      </dgm:t>
    </dgm:pt>
    <dgm:pt modelId="{2F5D74AF-D558-C44C-886B-DA97662069FD}" type="sibTrans" cxnId="{5B73ABD6-019C-CD4D-8093-411B45F94057}">
      <dgm:prSet/>
      <dgm:spPr/>
      <dgm:t>
        <a:bodyPr/>
        <a:lstStyle/>
        <a:p>
          <a:endParaRPr lang="en-US"/>
        </a:p>
      </dgm:t>
    </dgm:pt>
    <dgm:pt modelId="{6A965C24-831A-094F-A3AA-1BF33E17B8EF}">
      <dgm:prSet/>
      <dgm:spPr/>
      <dgm:t>
        <a:bodyPr/>
        <a:lstStyle/>
        <a:p>
          <a:r>
            <a:rPr lang="en-US" altLang="zh-CN" dirty="0"/>
            <a:t>Node</a:t>
          </a:r>
          <a:r>
            <a:rPr lang="zh-CN" altLang="en-US" dirty="0"/>
            <a:t> </a:t>
          </a:r>
          <a:r>
            <a:rPr lang="en-US" altLang="zh-CN" dirty="0"/>
            <a:t>4</a:t>
          </a:r>
          <a:endParaRPr lang="en-US" dirty="0"/>
        </a:p>
      </dgm:t>
    </dgm:pt>
    <dgm:pt modelId="{B45BB1CD-A4D4-C24A-B3DF-2C3F54FE5B3C}" type="parTrans" cxnId="{D2242075-3A53-7846-8B63-B95CABF2DE4F}">
      <dgm:prSet/>
      <dgm:spPr/>
      <dgm:t>
        <a:bodyPr/>
        <a:lstStyle/>
        <a:p>
          <a:endParaRPr lang="en-US"/>
        </a:p>
      </dgm:t>
    </dgm:pt>
    <dgm:pt modelId="{72FA1417-FB63-AE4B-A142-C3A8CF3C4BF2}" type="sibTrans" cxnId="{D2242075-3A53-7846-8B63-B95CABF2DE4F}">
      <dgm:prSet/>
      <dgm:spPr/>
      <dgm:t>
        <a:bodyPr/>
        <a:lstStyle/>
        <a:p>
          <a:endParaRPr lang="en-US"/>
        </a:p>
      </dgm:t>
    </dgm:pt>
    <dgm:pt modelId="{0B8FC16F-FBFA-4546-B370-88BFB5DA2029}" type="pres">
      <dgm:prSet presAssocID="{9B1188E0-195B-8A43-A088-CA17BDD6379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6C76343-7157-7B40-A624-339DBD02E9D5}" type="pres">
      <dgm:prSet presAssocID="{9DED85C6-26C3-9047-A273-10761CA0C89C}" presName="hierRoot1" presStyleCnt="0">
        <dgm:presLayoutVars>
          <dgm:hierBranch val="init"/>
        </dgm:presLayoutVars>
      </dgm:prSet>
      <dgm:spPr/>
    </dgm:pt>
    <dgm:pt modelId="{08B422F2-3A20-754B-BAE9-861B3B68E8B1}" type="pres">
      <dgm:prSet presAssocID="{9DED85C6-26C3-9047-A273-10761CA0C89C}" presName="rootComposite1" presStyleCnt="0"/>
      <dgm:spPr/>
    </dgm:pt>
    <dgm:pt modelId="{7150CE3B-BD9F-A14E-9A73-50A959F9F05C}" type="pres">
      <dgm:prSet presAssocID="{9DED85C6-26C3-9047-A273-10761CA0C89C}" presName="rootText1" presStyleLbl="node0" presStyleIdx="0" presStyleCnt="1">
        <dgm:presLayoutVars>
          <dgm:chPref val="3"/>
        </dgm:presLayoutVars>
      </dgm:prSet>
      <dgm:spPr/>
    </dgm:pt>
    <dgm:pt modelId="{8D44A66C-5175-474D-B4F5-616DAF6F5BB2}" type="pres">
      <dgm:prSet presAssocID="{9DED85C6-26C3-9047-A273-10761CA0C89C}" presName="rootConnector1" presStyleLbl="node1" presStyleIdx="0" presStyleCnt="0"/>
      <dgm:spPr/>
    </dgm:pt>
    <dgm:pt modelId="{2636AE11-B54D-F347-917C-51E2355B1C41}" type="pres">
      <dgm:prSet presAssocID="{9DED85C6-26C3-9047-A273-10761CA0C89C}" presName="hierChild2" presStyleCnt="0"/>
      <dgm:spPr/>
    </dgm:pt>
    <dgm:pt modelId="{E7AC8FCB-E928-7240-935B-33A9EB9EBB7A}" type="pres">
      <dgm:prSet presAssocID="{1ADC57A2-0325-2E42-B2D4-4A4652A7060F}" presName="Name37" presStyleLbl="parChTrans1D2" presStyleIdx="0" presStyleCnt="5"/>
      <dgm:spPr/>
    </dgm:pt>
    <dgm:pt modelId="{A95C6EF6-42B9-0A48-B372-CB9B8BDCDE1F}" type="pres">
      <dgm:prSet presAssocID="{72B8622B-16AA-A546-9407-67507DAEFAA7}" presName="hierRoot2" presStyleCnt="0">
        <dgm:presLayoutVars>
          <dgm:hierBranch val="init"/>
        </dgm:presLayoutVars>
      </dgm:prSet>
      <dgm:spPr/>
    </dgm:pt>
    <dgm:pt modelId="{2E33D00C-DF02-B04B-BEF0-4DC7688526E4}" type="pres">
      <dgm:prSet presAssocID="{72B8622B-16AA-A546-9407-67507DAEFAA7}" presName="rootComposite" presStyleCnt="0"/>
      <dgm:spPr/>
    </dgm:pt>
    <dgm:pt modelId="{1DB70011-2ACC-3843-897F-564D5DB716F2}" type="pres">
      <dgm:prSet presAssocID="{72B8622B-16AA-A546-9407-67507DAEFAA7}" presName="rootText" presStyleLbl="node2" presStyleIdx="0" presStyleCnt="4">
        <dgm:presLayoutVars>
          <dgm:chPref val="3"/>
        </dgm:presLayoutVars>
      </dgm:prSet>
      <dgm:spPr/>
    </dgm:pt>
    <dgm:pt modelId="{333F38DD-B68A-B64C-994A-3B26456F2CAD}" type="pres">
      <dgm:prSet presAssocID="{72B8622B-16AA-A546-9407-67507DAEFAA7}" presName="rootConnector" presStyleLbl="node2" presStyleIdx="0" presStyleCnt="4"/>
      <dgm:spPr/>
    </dgm:pt>
    <dgm:pt modelId="{C83DC607-8C28-234C-8AE2-AE31390D4BE8}" type="pres">
      <dgm:prSet presAssocID="{72B8622B-16AA-A546-9407-67507DAEFAA7}" presName="hierChild4" presStyleCnt="0"/>
      <dgm:spPr/>
    </dgm:pt>
    <dgm:pt modelId="{B652F737-65A8-8449-8C03-9C6CC2AA193C}" type="pres">
      <dgm:prSet presAssocID="{72B8622B-16AA-A546-9407-67507DAEFAA7}" presName="hierChild5" presStyleCnt="0"/>
      <dgm:spPr/>
    </dgm:pt>
    <dgm:pt modelId="{8F06637A-D87D-CD4E-A855-E5D966B8C6F0}" type="pres">
      <dgm:prSet presAssocID="{86C0301F-E1E6-BA4F-BE57-839E165EC495}" presName="Name37" presStyleLbl="parChTrans1D2" presStyleIdx="1" presStyleCnt="5"/>
      <dgm:spPr/>
    </dgm:pt>
    <dgm:pt modelId="{FF7A8C0F-CE02-5445-A0A1-3BA93F34E61F}" type="pres">
      <dgm:prSet presAssocID="{50178041-9458-A44E-B77F-D67374DF57E1}" presName="hierRoot2" presStyleCnt="0">
        <dgm:presLayoutVars>
          <dgm:hierBranch val="init"/>
        </dgm:presLayoutVars>
      </dgm:prSet>
      <dgm:spPr/>
    </dgm:pt>
    <dgm:pt modelId="{A9EDB5BD-4AF2-814E-B116-1FC9A5D60AFA}" type="pres">
      <dgm:prSet presAssocID="{50178041-9458-A44E-B77F-D67374DF57E1}" presName="rootComposite" presStyleCnt="0"/>
      <dgm:spPr/>
    </dgm:pt>
    <dgm:pt modelId="{E9FCE186-F829-C441-B10F-DF8E7C92F6E6}" type="pres">
      <dgm:prSet presAssocID="{50178041-9458-A44E-B77F-D67374DF57E1}" presName="rootText" presStyleLbl="node2" presStyleIdx="1" presStyleCnt="4">
        <dgm:presLayoutVars>
          <dgm:chPref val="3"/>
        </dgm:presLayoutVars>
      </dgm:prSet>
      <dgm:spPr/>
    </dgm:pt>
    <dgm:pt modelId="{5C59B3EB-E31F-C145-B660-C404E6D41086}" type="pres">
      <dgm:prSet presAssocID="{50178041-9458-A44E-B77F-D67374DF57E1}" presName="rootConnector" presStyleLbl="node2" presStyleIdx="1" presStyleCnt="4"/>
      <dgm:spPr/>
    </dgm:pt>
    <dgm:pt modelId="{E5643DA1-EC44-FC47-9F1D-F9CC10467D39}" type="pres">
      <dgm:prSet presAssocID="{50178041-9458-A44E-B77F-D67374DF57E1}" presName="hierChild4" presStyleCnt="0"/>
      <dgm:spPr/>
    </dgm:pt>
    <dgm:pt modelId="{F9CFF415-8181-004F-9F05-47A6332CBABF}" type="pres">
      <dgm:prSet presAssocID="{50178041-9458-A44E-B77F-D67374DF57E1}" presName="hierChild5" presStyleCnt="0"/>
      <dgm:spPr/>
    </dgm:pt>
    <dgm:pt modelId="{3CF2B52A-44A6-974E-9ADA-770E95415FEE}" type="pres">
      <dgm:prSet presAssocID="{42C5BDDA-9120-3744-8F72-7B574E93FD9B}" presName="Name37" presStyleLbl="parChTrans1D2" presStyleIdx="2" presStyleCnt="5"/>
      <dgm:spPr/>
    </dgm:pt>
    <dgm:pt modelId="{8D611DF0-B4F4-AE4C-ABCA-E10CBB9FD400}" type="pres">
      <dgm:prSet presAssocID="{3C6FA91D-7D36-264C-9561-CFA9EE9876F2}" presName="hierRoot2" presStyleCnt="0">
        <dgm:presLayoutVars>
          <dgm:hierBranch val="init"/>
        </dgm:presLayoutVars>
      </dgm:prSet>
      <dgm:spPr/>
    </dgm:pt>
    <dgm:pt modelId="{120DB8B0-E1B2-D14C-9D42-30688C3965A1}" type="pres">
      <dgm:prSet presAssocID="{3C6FA91D-7D36-264C-9561-CFA9EE9876F2}" presName="rootComposite" presStyleCnt="0"/>
      <dgm:spPr/>
    </dgm:pt>
    <dgm:pt modelId="{257B0944-9557-1142-AA82-B9FE46AC176D}" type="pres">
      <dgm:prSet presAssocID="{3C6FA91D-7D36-264C-9561-CFA9EE9876F2}" presName="rootText" presStyleLbl="node2" presStyleIdx="2" presStyleCnt="4">
        <dgm:presLayoutVars>
          <dgm:chPref val="3"/>
        </dgm:presLayoutVars>
      </dgm:prSet>
      <dgm:spPr/>
    </dgm:pt>
    <dgm:pt modelId="{F469C702-153F-9F45-B4AF-F6C8A3F2B3F2}" type="pres">
      <dgm:prSet presAssocID="{3C6FA91D-7D36-264C-9561-CFA9EE9876F2}" presName="rootConnector" presStyleLbl="node2" presStyleIdx="2" presStyleCnt="4"/>
      <dgm:spPr/>
    </dgm:pt>
    <dgm:pt modelId="{4F655309-83AF-7646-B2B1-C86EA4D45D73}" type="pres">
      <dgm:prSet presAssocID="{3C6FA91D-7D36-264C-9561-CFA9EE9876F2}" presName="hierChild4" presStyleCnt="0"/>
      <dgm:spPr/>
    </dgm:pt>
    <dgm:pt modelId="{A9B109DF-69F3-5442-8587-C2EAE6202479}" type="pres">
      <dgm:prSet presAssocID="{3C6FA91D-7D36-264C-9561-CFA9EE9876F2}" presName="hierChild5" presStyleCnt="0"/>
      <dgm:spPr/>
    </dgm:pt>
    <dgm:pt modelId="{943ADC2C-DC0D-844A-821B-E82DE57C939E}" type="pres">
      <dgm:prSet presAssocID="{B45BB1CD-A4D4-C24A-B3DF-2C3F54FE5B3C}" presName="Name37" presStyleLbl="parChTrans1D2" presStyleIdx="3" presStyleCnt="5"/>
      <dgm:spPr/>
    </dgm:pt>
    <dgm:pt modelId="{A18680DF-135A-1540-AB85-C3FD70B5B290}" type="pres">
      <dgm:prSet presAssocID="{6A965C24-831A-094F-A3AA-1BF33E17B8EF}" presName="hierRoot2" presStyleCnt="0">
        <dgm:presLayoutVars>
          <dgm:hierBranch val="init"/>
        </dgm:presLayoutVars>
      </dgm:prSet>
      <dgm:spPr/>
    </dgm:pt>
    <dgm:pt modelId="{7394DBED-3FBE-0C4D-8F26-F23C9862466A}" type="pres">
      <dgm:prSet presAssocID="{6A965C24-831A-094F-A3AA-1BF33E17B8EF}" presName="rootComposite" presStyleCnt="0"/>
      <dgm:spPr/>
    </dgm:pt>
    <dgm:pt modelId="{E312D76A-3142-734D-9635-ED0F3547460C}" type="pres">
      <dgm:prSet presAssocID="{6A965C24-831A-094F-A3AA-1BF33E17B8EF}" presName="rootText" presStyleLbl="node2" presStyleIdx="3" presStyleCnt="4" custLinFactNeighborX="-3670" custLinFactNeighborY="1194">
        <dgm:presLayoutVars>
          <dgm:chPref val="3"/>
        </dgm:presLayoutVars>
      </dgm:prSet>
      <dgm:spPr/>
    </dgm:pt>
    <dgm:pt modelId="{ED71296F-CEED-AF4B-835F-22DF25481B8D}" type="pres">
      <dgm:prSet presAssocID="{6A965C24-831A-094F-A3AA-1BF33E17B8EF}" presName="rootConnector" presStyleLbl="node2" presStyleIdx="3" presStyleCnt="4"/>
      <dgm:spPr/>
    </dgm:pt>
    <dgm:pt modelId="{E0F8AA8A-9D1A-4849-9611-7ACF80557E33}" type="pres">
      <dgm:prSet presAssocID="{6A965C24-831A-094F-A3AA-1BF33E17B8EF}" presName="hierChild4" presStyleCnt="0"/>
      <dgm:spPr/>
    </dgm:pt>
    <dgm:pt modelId="{82A9C227-06FA-254C-9942-FB09D79705F3}" type="pres">
      <dgm:prSet presAssocID="{6A965C24-831A-094F-A3AA-1BF33E17B8EF}" presName="hierChild5" presStyleCnt="0"/>
      <dgm:spPr/>
    </dgm:pt>
    <dgm:pt modelId="{ECE3DF7F-936C-C945-BD64-1150F001F2CC}" type="pres">
      <dgm:prSet presAssocID="{9DED85C6-26C3-9047-A273-10761CA0C89C}" presName="hierChild3" presStyleCnt="0"/>
      <dgm:spPr/>
    </dgm:pt>
    <dgm:pt modelId="{0079D68B-4E2D-E346-8160-C9E6295754B4}" type="pres">
      <dgm:prSet presAssocID="{9063ECA8-9D50-CA4E-B523-BA5540C3F806}" presName="Name111" presStyleLbl="parChTrans1D2" presStyleIdx="4" presStyleCnt="5"/>
      <dgm:spPr/>
    </dgm:pt>
    <dgm:pt modelId="{0969CD4A-B9E0-B346-A39D-9C240688B932}" type="pres">
      <dgm:prSet presAssocID="{65E44FC4-1E97-0A4B-9320-215B6C6FE080}" presName="hierRoot3" presStyleCnt="0">
        <dgm:presLayoutVars>
          <dgm:hierBranch val="init"/>
        </dgm:presLayoutVars>
      </dgm:prSet>
      <dgm:spPr/>
    </dgm:pt>
    <dgm:pt modelId="{072B2E3D-6BA9-C84C-A125-AA27F20F9288}" type="pres">
      <dgm:prSet presAssocID="{65E44FC4-1E97-0A4B-9320-215B6C6FE080}" presName="rootComposite3" presStyleCnt="0"/>
      <dgm:spPr/>
    </dgm:pt>
    <dgm:pt modelId="{A7F863B0-742D-2D43-9FEB-F30B9E47E893}" type="pres">
      <dgm:prSet presAssocID="{65E44FC4-1E97-0A4B-9320-215B6C6FE080}" presName="rootText3" presStyleLbl="asst1" presStyleIdx="0" presStyleCnt="1">
        <dgm:presLayoutVars>
          <dgm:chPref val="3"/>
        </dgm:presLayoutVars>
      </dgm:prSet>
      <dgm:spPr/>
    </dgm:pt>
    <dgm:pt modelId="{5C782193-7B5D-A046-8452-FC182A46AAA0}" type="pres">
      <dgm:prSet presAssocID="{65E44FC4-1E97-0A4B-9320-215B6C6FE080}" presName="rootConnector3" presStyleLbl="asst1" presStyleIdx="0" presStyleCnt="1"/>
      <dgm:spPr/>
    </dgm:pt>
    <dgm:pt modelId="{8205D0AD-E9AF-7247-94AB-9A95ECDA6CE5}" type="pres">
      <dgm:prSet presAssocID="{65E44FC4-1E97-0A4B-9320-215B6C6FE080}" presName="hierChild6" presStyleCnt="0"/>
      <dgm:spPr/>
    </dgm:pt>
    <dgm:pt modelId="{24EF4ACE-FAB3-E043-A3D4-F988E5E58BB0}" type="pres">
      <dgm:prSet presAssocID="{65E44FC4-1E97-0A4B-9320-215B6C6FE080}" presName="hierChild7" presStyleCnt="0"/>
      <dgm:spPr/>
    </dgm:pt>
  </dgm:ptLst>
  <dgm:cxnLst>
    <dgm:cxn modelId="{86EC5B03-58B8-E54A-9E50-E524E0B69450}" srcId="{9DED85C6-26C3-9047-A273-10761CA0C89C}" destId="{65E44FC4-1E97-0A4B-9320-215B6C6FE080}" srcOrd="0" destOrd="0" parTransId="{9063ECA8-9D50-CA4E-B523-BA5540C3F806}" sibTransId="{5DA4E1BA-69C7-B049-B789-06CDCDC95E3C}"/>
    <dgm:cxn modelId="{9D592B0E-87E3-DF4E-BF6C-201F1ADEB963}" type="presOf" srcId="{42C5BDDA-9120-3744-8F72-7B574E93FD9B}" destId="{3CF2B52A-44A6-974E-9ADA-770E95415FEE}" srcOrd="0" destOrd="0" presId="urn:microsoft.com/office/officeart/2005/8/layout/orgChart1"/>
    <dgm:cxn modelId="{BA391F18-7FCD-604E-9016-60411C34795D}" type="presOf" srcId="{50178041-9458-A44E-B77F-D67374DF57E1}" destId="{E9FCE186-F829-C441-B10F-DF8E7C92F6E6}" srcOrd="0" destOrd="0" presId="urn:microsoft.com/office/officeart/2005/8/layout/orgChart1"/>
    <dgm:cxn modelId="{8CC2C71D-4210-F446-BC2A-3E51C5D28176}" type="presOf" srcId="{9B1188E0-195B-8A43-A088-CA17BDD6379B}" destId="{0B8FC16F-FBFA-4546-B370-88BFB5DA2029}" srcOrd="0" destOrd="0" presId="urn:microsoft.com/office/officeart/2005/8/layout/orgChart1"/>
    <dgm:cxn modelId="{1BE76D31-D4DF-AF4A-BD0C-EF017B654AB1}" type="presOf" srcId="{B45BB1CD-A4D4-C24A-B3DF-2C3F54FE5B3C}" destId="{943ADC2C-DC0D-844A-821B-E82DE57C939E}" srcOrd="0" destOrd="0" presId="urn:microsoft.com/office/officeart/2005/8/layout/orgChart1"/>
    <dgm:cxn modelId="{8207D834-8963-814E-BC29-7B6B9D17E60F}" type="presOf" srcId="{9DED85C6-26C3-9047-A273-10761CA0C89C}" destId="{8D44A66C-5175-474D-B4F5-616DAF6F5BB2}" srcOrd="1" destOrd="0" presId="urn:microsoft.com/office/officeart/2005/8/layout/orgChart1"/>
    <dgm:cxn modelId="{A85F2542-8795-1B48-BA6D-25ADF406D4A5}" type="presOf" srcId="{50178041-9458-A44E-B77F-D67374DF57E1}" destId="{5C59B3EB-E31F-C145-B660-C404E6D41086}" srcOrd="1" destOrd="0" presId="urn:microsoft.com/office/officeart/2005/8/layout/orgChart1"/>
    <dgm:cxn modelId="{F4597E45-BE8F-E34B-BFCD-E5122133022C}" type="presOf" srcId="{3C6FA91D-7D36-264C-9561-CFA9EE9876F2}" destId="{257B0944-9557-1142-AA82-B9FE46AC176D}" srcOrd="0" destOrd="0" presId="urn:microsoft.com/office/officeart/2005/8/layout/orgChart1"/>
    <dgm:cxn modelId="{5DEEB049-3521-6147-BC9B-3BC27F3A2B3B}" type="presOf" srcId="{6A965C24-831A-094F-A3AA-1BF33E17B8EF}" destId="{ED71296F-CEED-AF4B-835F-22DF25481B8D}" srcOrd="1" destOrd="0" presId="urn:microsoft.com/office/officeart/2005/8/layout/orgChart1"/>
    <dgm:cxn modelId="{BDAC8A4C-CBFA-9D4D-903A-8B48FBC6C76F}" srcId="{9B1188E0-195B-8A43-A088-CA17BDD6379B}" destId="{9DED85C6-26C3-9047-A273-10761CA0C89C}" srcOrd="0" destOrd="0" parTransId="{D7665304-811F-0246-96C4-A29DC65D5BD6}" sibTransId="{A647F67D-F40B-2E4A-A23D-27C8ED213EF3}"/>
    <dgm:cxn modelId="{2BE91160-8A7E-BA4E-AEA9-E53A802CA15B}" type="presOf" srcId="{65E44FC4-1E97-0A4B-9320-215B6C6FE080}" destId="{5C782193-7B5D-A046-8452-FC182A46AAA0}" srcOrd="1" destOrd="0" presId="urn:microsoft.com/office/officeart/2005/8/layout/orgChart1"/>
    <dgm:cxn modelId="{9F330F69-42CB-194D-918F-572467CA4D8A}" type="presOf" srcId="{65E44FC4-1E97-0A4B-9320-215B6C6FE080}" destId="{A7F863B0-742D-2D43-9FEB-F30B9E47E893}" srcOrd="0" destOrd="0" presId="urn:microsoft.com/office/officeart/2005/8/layout/orgChart1"/>
    <dgm:cxn modelId="{2B95066B-2049-344C-A175-69E31E3CFB25}" type="presOf" srcId="{86C0301F-E1E6-BA4F-BE57-839E165EC495}" destId="{8F06637A-D87D-CD4E-A855-E5D966B8C6F0}" srcOrd="0" destOrd="0" presId="urn:microsoft.com/office/officeart/2005/8/layout/orgChart1"/>
    <dgm:cxn modelId="{D2242075-3A53-7846-8B63-B95CABF2DE4F}" srcId="{9DED85C6-26C3-9047-A273-10761CA0C89C}" destId="{6A965C24-831A-094F-A3AA-1BF33E17B8EF}" srcOrd="4" destOrd="0" parTransId="{B45BB1CD-A4D4-C24A-B3DF-2C3F54FE5B3C}" sibTransId="{72FA1417-FB63-AE4B-A142-C3A8CF3C4BF2}"/>
    <dgm:cxn modelId="{7574EB7C-29F6-6C43-B20A-024FF432CBD8}" type="presOf" srcId="{6A965C24-831A-094F-A3AA-1BF33E17B8EF}" destId="{E312D76A-3142-734D-9635-ED0F3547460C}" srcOrd="0" destOrd="0" presId="urn:microsoft.com/office/officeart/2005/8/layout/orgChart1"/>
    <dgm:cxn modelId="{7333C289-A4C0-284A-B6ED-2481570A6774}" type="presOf" srcId="{72B8622B-16AA-A546-9407-67507DAEFAA7}" destId="{333F38DD-B68A-B64C-994A-3B26456F2CAD}" srcOrd="1" destOrd="0" presId="urn:microsoft.com/office/officeart/2005/8/layout/orgChart1"/>
    <dgm:cxn modelId="{EA807AA9-34ED-0A49-8A1F-3132EE188F8F}" type="presOf" srcId="{72B8622B-16AA-A546-9407-67507DAEFAA7}" destId="{1DB70011-2ACC-3843-897F-564D5DB716F2}" srcOrd="0" destOrd="0" presId="urn:microsoft.com/office/officeart/2005/8/layout/orgChart1"/>
    <dgm:cxn modelId="{9250E1B4-8739-3E4B-953F-39B8D04A4237}" srcId="{9DED85C6-26C3-9047-A273-10761CA0C89C}" destId="{50178041-9458-A44E-B77F-D67374DF57E1}" srcOrd="2" destOrd="0" parTransId="{86C0301F-E1E6-BA4F-BE57-839E165EC495}" sibTransId="{E0668560-8297-7643-998C-29DCE9252C65}"/>
    <dgm:cxn modelId="{C4E4D5CB-24C9-7642-87F7-CFB9989001B6}" type="presOf" srcId="{3C6FA91D-7D36-264C-9561-CFA9EE9876F2}" destId="{F469C702-153F-9F45-B4AF-F6C8A3F2B3F2}" srcOrd="1" destOrd="0" presId="urn:microsoft.com/office/officeart/2005/8/layout/orgChart1"/>
    <dgm:cxn modelId="{84F202D2-A9F4-E849-A286-2DA2227041CC}" type="presOf" srcId="{9063ECA8-9D50-CA4E-B523-BA5540C3F806}" destId="{0079D68B-4E2D-E346-8160-C9E6295754B4}" srcOrd="0" destOrd="0" presId="urn:microsoft.com/office/officeart/2005/8/layout/orgChart1"/>
    <dgm:cxn modelId="{64F153D5-D206-B449-8C82-847F05278901}" srcId="{9DED85C6-26C3-9047-A273-10761CA0C89C}" destId="{72B8622B-16AA-A546-9407-67507DAEFAA7}" srcOrd="1" destOrd="0" parTransId="{1ADC57A2-0325-2E42-B2D4-4A4652A7060F}" sibTransId="{D22CB9A1-CDD3-364A-90D2-DE0E5EE1E341}"/>
    <dgm:cxn modelId="{5B73ABD6-019C-CD4D-8093-411B45F94057}" srcId="{9DED85C6-26C3-9047-A273-10761CA0C89C}" destId="{3C6FA91D-7D36-264C-9561-CFA9EE9876F2}" srcOrd="3" destOrd="0" parTransId="{42C5BDDA-9120-3744-8F72-7B574E93FD9B}" sibTransId="{2F5D74AF-D558-C44C-886B-DA97662069FD}"/>
    <dgm:cxn modelId="{00AB3AF4-CAFA-284D-AF3E-2E4EDEDBAED8}" type="presOf" srcId="{1ADC57A2-0325-2E42-B2D4-4A4652A7060F}" destId="{E7AC8FCB-E928-7240-935B-33A9EB9EBB7A}" srcOrd="0" destOrd="0" presId="urn:microsoft.com/office/officeart/2005/8/layout/orgChart1"/>
    <dgm:cxn modelId="{DFF366FA-4421-D84C-8B15-7A264D1BA6DB}" type="presOf" srcId="{9DED85C6-26C3-9047-A273-10761CA0C89C}" destId="{7150CE3B-BD9F-A14E-9A73-50A959F9F05C}" srcOrd="0" destOrd="0" presId="urn:microsoft.com/office/officeart/2005/8/layout/orgChart1"/>
    <dgm:cxn modelId="{A39FCBB2-C519-544A-A11E-4EB82D5C0932}" type="presParOf" srcId="{0B8FC16F-FBFA-4546-B370-88BFB5DA2029}" destId="{26C76343-7157-7B40-A624-339DBD02E9D5}" srcOrd="0" destOrd="0" presId="urn:microsoft.com/office/officeart/2005/8/layout/orgChart1"/>
    <dgm:cxn modelId="{F693DDCA-281B-5A4C-8CD5-62AFCF53141F}" type="presParOf" srcId="{26C76343-7157-7B40-A624-339DBD02E9D5}" destId="{08B422F2-3A20-754B-BAE9-861B3B68E8B1}" srcOrd="0" destOrd="0" presId="urn:microsoft.com/office/officeart/2005/8/layout/orgChart1"/>
    <dgm:cxn modelId="{0835D8FA-6484-4D46-9D77-84ADC9BB2B73}" type="presParOf" srcId="{08B422F2-3A20-754B-BAE9-861B3B68E8B1}" destId="{7150CE3B-BD9F-A14E-9A73-50A959F9F05C}" srcOrd="0" destOrd="0" presId="urn:microsoft.com/office/officeart/2005/8/layout/orgChart1"/>
    <dgm:cxn modelId="{80B601C6-C5E4-3E42-A7B1-A91749DD35A4}" type="presParOf" srcId="{08B422F2-3A20-754B-BAE9-861B3B68E8B1}" destId="{8D44A66C-5175-474D-B4F5-616DAF6F5BB2}" srcOrd="1" destOrd="0" presId="urn:microsoft.com/office/officeart/2005/8/layout/orgChart1"/>
    <dgm:cxn modelId="{05FB8100-6E72-A94E-9150-EE92F524B346}" type="presParOf" srcId="{26C76343-7157-7B40-A624-339DBD02E9D5}" destId="{2636AE11-B54D-F347-917C-51E2355B1C41}" srcOrd="1" destOrd="0" presId="urn:microsoft.com/office/officeart/2005/8/layout/orgChart1"/>
    <dgm:cxn modelId="{9500AEC6-BAF0-6141-A125-B524CE6813B2}" type="presParOf" srcId="{2636AE11-B54D-F347-917C-51E2355B1C41}" destId="{E7AC8FCB-E928-7240-935B-33A9EB9EBB7A}" srcOrd="0" destOrd="0" presId="urn:microsoft.com/office/officeart/2005/8/layout/orgChart1"/>
    <dgm:cxn modelId="{B4C704C2-77CB-6742-A437-C0FD21832C0E}" type="presParOf" srcId="{2636AE11-B54D-F347-917C-51E2355B1C41}" destId="{A95C6EF6-42B9-0A48-B372-CB9B8BDCDE1F}" srcOrd="1" destOrd="0" presId="urn:microsoft.com/office/officeart/2005/8/layout/orgChart1"/>
    <dgm:cxn modelId="{7FF316F4-477C-244A-83EE-B2CCE3508FDC}" type="presParOf" srcId="{A95C6EF6-42B9-0A48-B372-CB9B8BDCDE1F}" destId="{2E33D00C-DF02-B04B-BEF0-4DC7688526E4}" srcOrd="0" destOrd="0" presId="urn:microsoft.com/office/officeart/2005/8/layout/orgChart1"/>
    <dgm:cxn modelId="{6A70A195-DCA5-FF43-BF19-2FA1F0558A1C}" type="presParOf" srcId="{2E33D00C-DF02-B04B-BEF0-4DC7688526E4}" destId="{1DB70011-2ACC-3843-897F-564D5DB716F2}" srcOrd="0" destOrd="0" presId="urn:microsoft.com/office/officeart/2005/8/layout/orgChart1"/>
    <dgm:cxn modelId="{7CCA3310-CCC3-4340-9CC0-F4FBE87E48B9}" type="presParOf" srcId="{2E33D00C-DF02-B04B-BEF0-4DC7688526E4}" destId="{333F38DD-B68A-B64C-994A-3B26456F2CAD}" srcOrd="1" destOrd="0" presId="urn:microsoft.com/office/officeart/2005/8/layout/orgChart1"/>
    <dgm:cxn modelId="{FDC38359-2B08-924F-AF44-AD332B3442DF}" type="presParOf" srcId="{A95C6EF6-42B9-0A48-B372-CB9B8BDCDE1F}" destId="{C83DC607-8C28-234C-8AE2-AE31390D4BE8}" srcOrd="1" destOrd="0" presId="urn:microsoft.com/office/officeart/2005/8/layout/orgChart1"/>
    <dgm:cxn modelId="{0A29A1CA-F275-1445-8C3C-A3EC3166A801}" type="presParOf" srcId="{A95C6EF6-42B9-0A48-B372-CB9B8BDCDE1F}" destId="{B652F737-65A8-8449-8C03-9C6CC2AA193C}" srcOrd="2" destOrd="0" presId="urn:microsoft.com/office/officeart/2005/8/layout/orgChart1"/>
    <dgm:cxn modelId="{EB5919DB-1E38-EC47-9808-6B64E062CAED}" type="presParOf" srcId="{2636AE11-B54D-F347-917C-51E2355B1C41}" destId="{8F06637A-D87D-CD4E-A855-E5D966B8C6F0}" srcOrd="2" destOrd="0" presId="urn:microsoft.com/office/officeart/2005/8/layout/orgChart1"/>
    <dgm:cxn modelId="{3D0B9A28-520B-F549-9676-9E825C299EF0}" type="presParOf" srcId="{2636AE11-B54D-F347-917C-51E2355B1C41}" destId="{FF7A8C0F-CE02-5445-A0A1-3BA93F34E61F}" srcOrd="3" destOrd="0" presId="urn:microsoft.com/office/officeart/2005/8/layout/orgChart1"/>
    <dgm:cxn modelId="{55A8E0DC-E29A-2A44-9667-302F99BFC22B}" type="presParOf" srcId="{FF7A8C0F-CE02-5445-A0A1-3BA93F34E61F}" destId="{A9EDB5BD-4AF2-814E-B116-1FC9A5D60AFA}" srcOrd="0" destOrd="0" presId="urn:microsoft.com/office/officeart/2005/8/layout/orgChart1"/>
    <dgm:cxn modelId="{3679386E-40C0-A24F-BD37-B50B39ACBD47}" type="presParOf" srcId="{A9EDB5BD-4AF2-814E-B116-1FC9A5D60AFA}" destId="{E9FCE186-F829-C441-B10F-DF8E7C92F6E6}" srcOrd="0" destOrd="0" presId="urn:microsoft.com/office/officeart/2005/8/layout/orgChart1"/>
    <dgm:cxn modelId="{886CB296-E0F5-5144-A27E-DAA98895D710}" type="presParOf" srcId="{A9EDB5BD-4AF2-814E-B116-1FC9A5D60AFA}" destId="{5C59B3EB-E31F-C145-B660-C404E6D41086}" srcOrd="1" destOrd="0" presId="urn:microsoft.com/office/officeart/2005/8/layout/orgChart1"/>
    <dgm:cxn modelId="{0E963657-BB9A-5441-A9DB-902523D1425B}" type="presParOf" srcId="{FF7A8C0F-CE02-5445-A0A1-3BA93F34E61F}" destId="{E5643DA1-EC44-FC47-9F1D-F9CC10467D39}" srcOrd="1" destOrd="0" presId="urn:microsoft.com/office/officeart/2005/8/layout/orgChart1"/>
    <dgm:cxn modelId="{E29E0A5B-67EA-D145-9C43-7603BCC1B39D}" type="presParOf" srcId="{FF7A8C0F-CE02-5445-A0A1-3BA93F34E61F}" destId="{F9CFF415-8181-004F-9F05-47A6332CBABF}" srcOrd="2" destOrd="0" presId="urn:microsoft.com/office/officeart/2005/8/layout/orgChart1"/>
    <dgm:cxn modelId="{EC76DB6E-A86D-224F-8C9D-0F9BB40A378D}" type="presParOf" srcId="{2636AE11-B54D-F347-917C-51E2355B1C41}" destId="{3CF2B52A-44A6-974E-9ADA-770E95415FEE}" srcOrd="4" destOrd="0" presId="urn:microsoft.com/office/officeart/2005/8/layout/orgChart1"/>
    <dgm:cxn modelId="{00A2E856-34F0-F442-842D-8AEE842C8841}" type="presParOf" srcId="{2636AE11-B54D-F347-917C-51E2355B1C41}" destId="{8D611DF0-B4F4-AE4C-ABCA-E10CBB9FD400}" srcOrd="5" destOrd="0" presId="urn:microsoft.com/office/officeart/2005/8/layout/orgChart1"/>
    <dgm:cxn modelId="{D591F412-DFC6-5E48-86DC-48E52C19DEF1}" type="presParOf" srcId="{8D611DF0-B4F4-AE4C-ABCA-E10CBB9FD400}" destId="{120DB8B0-E1B2-D14C-9D42-30688C3965A1}" srcOrd="0" destOrd="0" presId="urn:microsoft.com/office/officeart/2005/8/layout/orgChart1"/>
    <dgm:cxn modelId="{B5A56174-8E76-9141-856F-1A4924F8ED9C}" type="presParOf" srcId="{120DB8B0-E1B2-D14C-9D42-30688C3965A1}" destId="{257B0944-9557-1142-AA82-B9FE46AC176D}" srcOrd="0" destOrd="0" presId="urn:microsoft.com/office/officeart/2005/8/layout/orgChart1"/>
    <dgm:cxn modelId="{3160F76B-3B52-3041-8D7D-1D140C8F3C7E}" type="presParOf" srcId="{120DB8B0-E1B2-D14C-9D42-30688C3965A1}" destId="{F469C702-153F-9F45-B4AF-F6C8A3F2B3F2}" srcOrd="1" destOrd="0" presId="urn:microsoft.com/office/officeart/2005/8/layout/orgChart1"/>
    <dgm:cxn modelId="{D9F4C79A-BF68-F543-9F6A-112240AE1B36}" type="presParOf" srcId="{8D611DF0-B4F4-AE4C-ABCA-E10CBB9FD400}" destId="{4F655309-83AF-7646-B2B1-C86EA4D45D73}" srcOrd="1" destOrd="0" presId="urn:microsoft.com/office/officeart/2005/8/layout/orgChart1"/>
    <dgm:cxn modelId="{77987523-D4B9-1B49-A1F3-C0CB38319727}" type="presParOf" srcId="{8D611DF0-B4F4-AE4C-ABCA-E10CBB9FD400}" destId="{A9B109DF-69F3-5442-8587-C2EAE6202479}" srcOrd="2" destOrd="0" presId="urn:microsoft.com/office/officeart/2005/8/layout/orgChart1"/>
    <dgm:cxn modelId="{9CFE2EFD-C1AF-304B-9122-A72D3D913657}" type="presParOf" srcId="{2636AE11-B54D-F347-917C-51E2355B1C41}" destId="{943ADC2C-DC0D-844A-821B-E82DE57C939E}" srcOrd="6" destOrd="0" presId="urn:microsoft.com/office/officeart/2005/8/layout/orgChart1"/>
    <dgm:cxn modelId="{208D1F87-B2D5-7445-985F-D3D39B949DD2}" type="presParOf" srcId="{2636AE11-B54D-F347-917C-51E2355B1C41}" destId="{A18680DF-135A-1540-AB85-C3FD70B5B290}" srcOrd="7" destOrd="0" presId="urn:microsoft.com/office/officeart/2005/8/layout/orgChart1"/>
    <dgm:cxn modelId="{50F0880A-6681-6742-A56B-FA893A96AD28}" type="presParOf" srcId="{A18680DF-135A-1540-AB85-C3FD70B5B290}" destId="{7394DBED-3FBE-0C4D-8F26-F23C9862466A}" srcOrd="0" destOrd="0" presId="urn:microsoft.com/office/officeart/2005/8/layout/orgChart1"/>
    <dgm:cxn modelId="{2A144BB4-43C9-294C-9CA0-B0A9A4EF3A1A}" type="presParOf" srcId="{7394DBED-3FBE-0C4D-8F26-F23C9862466A}" destId="{E312D76A-3142-734D-9635-ED0F3547460C}" srcOrd="0" destOrd="0" presId="urn:microsoft.com/office/officeart/2005/8/layout/orgChart1"/>
    <dgm:cxn modelId="{F729D833-AEF5-A744-A785-37AD6E4BB618}" type="presParOf" srcId="{7394DBED-3FBE-0C4D-8F26-F23C9862466A}" destId="{ED71296F-CEED-AF4B-835F-22DF25481B8D}" srcOrd="1" destOrd="0" presId="urn:microsoft.com/office/officeart/2005/8/layout/orgChart1"/>
    <dgm:cxn modelId="{C741906D-C41B-F94C-96FA-9AD2CD3B4C53}" type="presParOf" srcId="{A18680DF-135A-1540-AB85-C3FD70B5B290}" destId="{E0F8AA8A-9D1A-4849-9611-7ACF80557E33}" srcOrd="1" destOrd="0" presId="urn:microsoft.com/office/officeart/2005/8/layout/orgChart1"/>
    <dgm:cxn modelId="{F10549DD-AFE9-E940-8AB5-DBE94AEC36CC}" type="presParOf" srcId="{A18680DF-135A-1540-AB85-C3FD70B5B290}" destId="{82A9C227-06FA-254C-9942-FB09D79705F3}" srcOrd="2" destOrd="0" presId="urn:microsoft.com/office/officeart/2005/8/layout/orgChart1"/>
    <dgm:cxn modelId="{EB43CB66-D2DE-CE45-B3E8-8BB827A66960}" type="presParOf" srcId="{26C76343-7157-7B40-A624-339DBD02E9D5}" destId="{ECE3DF7F-936C-C945-BD64-1150F001F2CC}" srcOrd="2" destOrd="0" presId="urn:microsoft.com/office/officeart/2005/8/layout/orgChart1"/>
    <dgm:cxn modelId="{1D9449A4-6AC7-9543-A80B-9E8D740229AE}" type="presParOf" srcId="{ECE3DF7F-936C-C945-BD64-1150F001F2CC}" destId="{0079D68B-4E2D-E346-8160-C9E6295754B4}" srcOrd="0" destOrd="0" presId="urn:microsoft.com/office/officeart/2005/8/layout/orgChart1"/>
    <dgm:cxn modelId="{90E44152-D6C0-464A-AF5F-44BF2CC035C4}" type="presParOf" srcId="{ECE3DF7F-936C-C945-BD64-1150F001F2CC}" destId="{0969CD4A-B9E0-B346-A39D-9C240688B932}" srcOrd="1" destOrd="0" presId="urn:microsoft.com/office/officeart/2005/8/layout/orgChart1"/>
    <dgm:cxn modelId="{2097D0C1-AC7B-0C47-A9B9-17A3972077D1}" type="presParOf" srcId="{0969CD4A-B9E0-B346-A39D-9C240688B932}" destId="{072B2E3D-6BA9-C84C-A125-AA27F20F9288}" srcOrd="0" destOrd="0" presId="urn:microsoft.com/office/officeart/2005/8/layout/orgChart1"/>
    <dgm:cxn modelId="{EC312888-989D-8B4A-86CA-99F150591919}" type="presParOf" srcId="{072B2E3D-6BA9-C84C-A125-AA27F20F9288}" destId="{A7F863B0-742D-2D43-9FEB-F30B9E47E893}" srcOrd="0" destOrd="0" presId="urn:microsoft.com/office/officeart/2005/8/layout/orgChart1"/>
    <dgm:cxn modelId="{0FAA958E-08A9-4943-A9BA-A937E004A37A}" type="presParOf" srcId="{072B2E3D-6BA9-C84C-A125-AA27F20F9288}" destId="{5C782193-7B5D-A046-8452-FC182A46AAA0}" srcOrd="1" destOrd="0" presId="urn:microsoft.com/office/officeart/2005/8/layout/orgChart1"/>
    <dgm:cxn modelId="{EC137A8F-D821-344A-8297-C4CD34363CB9}" type="presParOf" srcId="{0969CD4A-B9E0-B346-A39D-9C240688B932}" destId="{8205D0AD-E9AF-7247-94AB-9A95ECDA6CE5}" srcOrd="1" destOrd="0" presId="urn:microsoft.com/office/officeart/2005/8/layout/orgChart1"/>
    <dgm:cxn modelId="{37B59B57-42E0-C845-A715-924F6D5D1ADA}" type="presParOf" srcId="{0969CD4A-B9E0-B346-A39D-9C240688B932}" destId="{24EF4ACE-FAB3-E043-A3D4-F988E5E58BB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4B1A55-CD39-974F-84A6-82269B417FBF}">
      <dsp:nvSpPr>
        <dsp:cNvPr id="0" name=""/>
        <dsp:cNvSpPr/>
      </dsp:nvSpPr>
      <dsp:spPr>
        <a:xfrm>
          <a:off x="3260228" y="207"/>
          <a:ext cx="735210" cy="735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HH Survey </a:t>
          </a:r>
        </a:p>
      </dsp:txBody>
      <dsp:txXfrm>
        <a:off x="3260228" y="207"/>
        <a:ext cx="735210" cy="735210"/>
      </dsp:txXfrm>
    </dsp:sp>
    <dsp:sp modelId="{B19E8058-BF11-C34F-816C-A3A8EE020A6D}">
      <dsp:nvSpPr>
        <dsp:cNvPr id="0" name=""/>
        <dsp:cNvSpPr/>
      </dsp:nvSpPr>
      <dsp:spPr>
        <a:xfrm>
          <a:off x="961958" y="39107"/>
          <a:ext cx="3812392" cy="3812392"/>
        </a:xfrm>
        <a:prstGeom prst="circularArrow">
          <a:avLst>
            <a:gd name="adj1" fmla="val 3761"/>
            <a:gd name="adj2" fmla="val 234621"/>
            <a:gd name="adj3" fmla="val 19827894"/>
            <a:gd name="adj4" fmla="val 18604717"/>
            <a:gd name="adj5" fmla="val 438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6D746-6402-1048-AB6B-3B0B47D1A830}">
      <dsp:nvSpPr>
        <dsp:cNvPr id="0" name=""/>
        <dsp:cNvSpPr/>
      </dsp:nvSpPr>
      <dsp:spPr>
        <a:xfrm>
          <a:off x="3847842" y="1188090"/>
          <a:ext cx="1454592" cy="735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Weather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Price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Environmental</a:t>
          </a:r>
        </a:p>
      </dsp:txBody>
      <dsp:txXfrm>
        <a:off x="3847842" y="1188090"/>
        <a:ext cx="1454592" cy="735210"/>
      </dsp:txXfrm>
    </dsp:sp>
    <dsp:sp modelId="{62211578-D1E4-8A4C-B0C9-866B604B7CFD}">
      <dsp:nvSpPr>
        <dsp:cNvPr id="0" name=""/>
        <dsp:cNvSpPr/>
      </dsp:nvSpPr>
      <dsp:spPr>
        <a:xfrm>
          <a:off x="961958" y="39107"/>
          <a:ext cx="3812392" cy="3812392"/>
        </a:xfrm>
        <a:prstGeom prst="circularArrow">
          <a:avLst>
            <a:gd name="adj1" fmla="val 3761"/>
            <a:gd name="adj2" fmla="val 234621"/>
            <a:gd name="adj3" fmla="val 1231007"/>
            <a:gd name="adj4" fmla="val 21556798"/>
            <a:gd name="adj5" fmla="val 438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5331F-359E-6240-8FDA-B91E630BDF58}">
      <dsp:nvSpPr>
        <dsp:cNvPr id="0" name=""/>
        <dsp:cNvSpPr/>
      </dsp:nvSpPr>
      <dsp:spPr>
        <a:xfrm>
          <a:off x="3720865" y="2669356"/>
          <a:ext cx="1032368" cy="735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Processing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Matching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Transforming</a:t>
          </a:r>
        </a:p>
      </dsp:txBody>
      <dsp:txXfrm>
        <a:off x="3720865" y="2669356"/>
        <a:ext cx="1032368" cy="735210"/>
      </dsp:txXfrm>
    </dsp:sp>
    <dsp:sp modelId="{F0D8074D-3DFD-B644-B12A-CEA1184D68A8}">
      <dsp:nvSpPr>
        <dsp:cNvPr id="0" name=""/>
        <dsp:cNvSpPr/>
      </dsp:nvSpPr>
      <dsp:spPr>
        <a:xfrm>
          <a:off x="961958" y="39107"/>
          <a:ext cx="3812392" cy="3812392"/>
        </a:xfrm>
        <a:prstGeom prst="circularArrow">
          <a:avLst>
            <a:gd name="adj1" fmla="val 3761"/>
            <a:gd name="adj2" fmla="val 234621"/>
            <a:gd name="adj3" fmla="val 4438199"/>
            <a:gd name="adj4" fmla="val 3387251"/>
            <a:gd name="adj5" fmla="val 438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13F0A-B797-AB43-88F4-BE029413C6AD}">
      <dsp:nvSpPr>
        <dsp:cNvPr id="0" name=""/>
        <dsp:cNvSpPr/>
      </dsp:nvSpPr>
      <dsp:spPr>
        <a:xfrm>
          <a:off x="2500549" y="3328581"/>
          <a:ext cx="735210" cy="735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ML models</a:t>
          </a:r>
        </a:p>
      </dsp:txBody>
      <dsp:txXfrm>
        <a:off x="2500549" y="3328581"/>
        <a:ext cx="735210" cy="735210"/>
      </dsp:txXfrm>
    </dsp:sp>
    <dsp:sp modelId="{2C910217-E693-CF4D-A98E-7DE3B64D0CFC}">
      <dsp:nvSpPr>
        <dsp:cNvPr id="0" name=""/>
        <dsp:cNvSpPr/>
      </dsp:nvSpPr>
      <dsp:spPr>
        <a:xfrm>
          <a:off x="961958" y="39107"/>
          <a:ext cx="3812392" cy="3812392"/>
        </a:xfrm>
        <a:prstGeom prst="circularArrow">
          <a:avLst>
            <a:gd name="adj1" fmla="val 3761"/>
            <a:gd name="adj2" fmla="val 234621"/>
            <a:gd name="adj3" fmla="val 7258253"/>
            <a:gd name="adj4" fmla="val 6127181"/>
            <a:gd name="adj5" fmla="val 438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82D36-F61F-704B-8F08-DA27133D5DA5}">
      <dsp:nvSpPr>
        <dsp:cNvPr id="0" name=""/>
        <dsp:cNvSpPr/>
      </dsp:nvSpPr>
      <dsp:spPr>
        <a:xfrm>
          <a:off x="1131653" y="2669356"/>
          <a:ext cx="735210" cy="735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Error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A</a:t>
          </a:r>
          <a:r>
            <a:rPr lang="en-US" sz="1200" kern="1200" dirty="0"/>
            <a:t>nalysis</a:t>
          </a:r>
        </a:p>
      </dsp:txBody>
      <dsp:txXfrm>
        <a:off x="1131653" y="2669356"/>
        <a:ext cx="735210" cy="735210"/>
      </dsp:txXfrm>
    </dsp:sp>
    <dsp:sp modelId="{994ECF35-3C70-CA49-AEFB-20F6A7D80C56}">
      <dsp:nvSpPr>
        <dsp:cNvPr id="0" name=""/>
        <dsp:cNvSpPr/>
      </dsp:nvSpPr>
      <dsp:spPr>
        <a:xfrm>
          <a:off x="961958" y="39107"/>
          <a:ext cx="3812392" cy="3812392"/>
        </a:xfrm>
        <a:prstGeom prst="circularArrow">
          <a:avLst>
            <a:gd name="adj1" fmla="val 3761"/>
            <a:gd name="adj2" fmla="val 234621"/>
            <a:gd name="adj3" fmla="val 10608581"/>
            <a:gd name="adj4" fmla="val 9334373"/>
            <a:gd name="adj5" fmla="val 438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6435E-A5C9-3A4E-AA83-18DE7026F2B4}">
      <dsp:nvSpPr>
        <dsp:cNvPr id="0" name=""/>
        <dsp:cNvSpPr/>
      </dsp:nvSpPr>
      <dsp:spPr>
        <a:xfrm>
          <a:off x="793564" y="1188090"/>
          <a:ext cx="735210" cy="735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Tuning</a:t>
          </a:r>
        </a:p>
      </dsp:txBody>
      <dsp:txXfrm>
        <a:off x="793564" y="1188090"/>
        <a:ext cx="735210" cy="735210"/>
      </dsp:txXfrm>
    </dsp:sp>
    <dsp:sp modelId="{4C6F9CAF-A095-FA47-BBFC-70BC0C28585C}">
      <dsp:nvSpPr>
        <dsp:cNvPr id="0" name=""/>
        <dsp:cNvSpPr/>
      </dsp:nvSpPr>
      <dsp:spPr>
        <a:xfrm>
          <a:off x="961958" y="39107"/>
          <a:ext cx="3812392" cy="3812392"/>
        </a:xfrm>
        <a:prstGeom prst="circularArrow">
          <a:avLst>
            <a:gd name="adj1" fmla="val 3761"/>
            <a:gd name="adj2" fmla="val 234621"/>
            <a:gd name="adj3" fmla="val 13560662"/>
            <a:gd name="adj4" fmla="val 12337485"/>
            <a:gd name="adj5" fmla="val 438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F6C3B-F489-4D4B-90D3-4AD79386A781}">
      <dsp:nvSpPr>
        <dsp:cNvPr id="0" name=""/>
        <dsp:cNvSpPr/>
      </dsp:nvSpPr>
      <dsp:spPr>
        <a:xfrm>
          <a:off x="1740869" y="207"/>
          <a:ext cx="735210" cy="735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</a:t>
          </a:r>
          <a:r>
            <a:rPr lang="zh-CN" altLang="en-US" sz="1200" kern="1200" dirty="0"/>
            <a:t> </a:t>
          </a:r>
          <a:r>
            <a:rPr lang="en-US" altLang="zh-CN" sz="1200" kern="1200" dirty="0"/>
            <a:t>&amp;</a:t>
          </a:r>
          <a:r>
            <a:rPr lang="zh-CN" altLang="en-US" sz="1200" kern="1200" dirty="0"/>
            <a:t> </a:t>
          </a:r>
          <a:r>
            <a:rPr lang="en-US" altLang="zh-CN" sz="1200" kern="1200" dirty="0"/>
            <a:t>Update</a:t>
          </a:r>
          <a:endParaRPr lang="en-US" sz="1200" kern="1200" dirty="0"/>
        </a:p>
      </dsp:txBody>
      <dsp:txXfrm>
        <a:off x="1740869" y="207"/>
        <a:ext cx="735210" cy="735210"/>
      </dsp:txXfrm>
    </dsp:sp>
    <dsp:sp modelId="{F4D67CA1-902E-0749-97AD-57D84881337D}">
      <dsp:nvSpPr>
        <dsp:cNvPr id="0" name=""/>
        <dsp:cNvSpPr/>
      </dsp:nvSpPr>
      <dsp:spPr>
        <a:xfrm>
          <a:off x="961958" y="39107"/>
          <a:ext cx="3812392" cy="3812392"/>
        </a:xfrm>
        <a:prstGeom prst="circularArrow">
          <a:avLst>
            <a:gd name="adj1" fmla="val 3761"/>
            <a:gd name="adj2" fmla="val 234621"/>
            <a:gd name="adj3" fmla="val 16741775"/>
            <a:gd name="adj4" fmla="val 15423604"/>
            <a:gd name="adj5" fmla="val 438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9D68B-4E2D-E346-8160-C9E6295754B4}">
      <dsp:nvSpPr>
        <dsp:cNvPr id="0" name=""/>
        <dsp:cNvSpPr/>
      </dsp:nvSpPr>
      <dsp:spPr>
        <a:xfrm>
          <a:off x="1224273" y="971968"/>
          <a:ext cx="91440" cy="363933"/>
        </a:xfrm>
        <a:custGeom>
          <a:avLst/>
          <a:gdLst/>
          <a:ahLst/>
          <a:cxnLst/>
          <a:rect l="0" t="0" r="0" b="0"/>
          <a:pathLst>
            <a:path>
              <a:moveTo>
                <a:pt x="128791" y="0"/>
              </a:moveTo>
              <a:lnTo>
                <a:pt x="128791" y="363933"/>
              </a:lnTo>
              <a:lnTo>
                <a:pt x="45720" y="363933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F2B52A-44A6-974E-9ADA-770E95415FEE}">
      <dsp:nvSpPr>
        <dsp:cNvPr id="0" name=""/>
        <dsp:cNvSpPr/>
      </dsp:nvSpPr>
      <dsp:spPr>
        <a:xfrm>
          <a:off x="1353065" y="971968"/>
          <a:ext cx="957303" cy="727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4795"/>
              </a:lnTo>
              <a:lnTo>
                <a:pt x="957303" y="644795"/>
              </a:lnTo>
              <a:lnTo>
                <a:pt x="957303" y="727867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6637A-D87D-CD4E-A855-E5D966B8C6F0}">
      <dsp:nvSpPr>
        <dsp:cNvPr id="0" name=""/>
        <dsp:cNvSpPr/>
      </dsp:nvSpPr>
      <dsp:spPr>
        <a:xfrm>
          <a:off x="1307345" y="971968"/>
          <a:ext cx="91440" cy="7278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27867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AC8FCB-E928-7240-935B-33A9EB9EBB7A}">
      <dsp:nvSpPr>
        <dsp:cNvPr id="0" name=""/>
        <dsp:cNvSpPr/>
      </dsp:nvSpPr>
      <dsp:spPr>
        <a:xfrm>
          <a:off x="395761" y="971968"/>
          <a:ext cx="957303" cy="727867"/>
        </a:xfrm>
        <a:custGeom>
          <a:avLst/>
          <a:gdLst/>
          <a:ahLst/>
          <a:cxnLst/>
          <a:rect l="0" t="0" r="0" b="0"/>
          <a:pathLst>
            <a:path>
              <a:moveTo>
                <a:pt x="957303" y="0"/>
              </a:moveTo>
              <a:lnTo>
                <a:pt x="957303" y="644795"/>
              </a:lnTo>
              <a:lnTo>
                <a:pt x="0" y="644795"/>
              </a:lnTo>
              <a:lnTo>
                <a:pt x="0" y="727867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50CE3B-BD9F-A14E-9A73-50A959F9F05C}">
      <dsp:nvSpPr>
        <dsp:cNvPr id="0" name=""/>
        <dsp:cNvSpPr/>
      </dsp:nvSpPr>
      <dsp:spPr>
        <a:xfrm>
          <a:off x="957485" y="576388"/>
          <a:ext cx="791160" cy="3955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Original</a:t>
          </a:r>
          <a:r>
            <a:rPr lang="zh-CN" altLang="en-US" sz="1400" kern="1200" dirty="0"/>
            <a:t> </a:t>
          </a:r>
          <a:r>
            <a:rPr lang="en-US" altLang="zh-CN" sz="1400" kern="1200" dirty="0"/>
            <a:t>data</a:t>
          </a:r>
          <a:r>
            <a:rPr lang="zh-CN" altLang="en-US" sz="1400" kern="1200" dirty="0"/>
            <a:t> </a:t>
          </a:r>
          <a:r>
            <a:rPr lang="en-US" altLang="zh-CN" sz="1400" kern="1200" dirty="0"/>
            <a:t>set</a:t>
          </a:r>
          <a:endParaRPr lang="en-US" sz="1400" kern="1200" dirty="0"/>
        </a:p>
      </dsp:txBody>
      <dsp:txXfrm>
        <a:off x="957485" y="576388"/>
        <a:ext cx="791160" cy="395580"/>
      </dsp:txXfrm>
    </dsp:sp>
    <dsp:sp modelId="{1DB70011-2ACC-3843-897F-564D5DB716F2}">
      <dsp:nvSpPr>
        <dsp:cNvPr id="0" name=""/>
        <dsp:cNvSpPr/>
      </dsp:nvSpPr>
      <dsp:spPr>
        <a:xfrm>
          <a:off x="181" y="1699836"/>
          <a:ext cx="791160" cy="3955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Malawi</a:t>
          </a:r>
          <a:endParaRPr lang="en-US" sz="1400" kern="1200" dirty="0"/>
        </a:p>
      </dsp:txBody>
      <dsp:txXfrm>
        <a:off x="181" y="1699836"/>
        <a:ext cx="791160" cy="395580"/>
      </dsp:txXfrm>
    </dsp:sp>
    <dsp:sp modelId="{E9FCE186-F829-C441-B10F-DF8E7C92F6E6}">
      <dsp:nvSpPr>
        <dsp:cNvPr id="0" name=""/>
        <dsp:cNvSpPr/>
      </dsp:nvSpPr>
      <dsp:spPr>
        <a:xfrm>
          <a:off x="957485" y="1699836"/>
          <a:ext cx="791160" cy="3955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Tanzania</a:t>
          </a:r>
          <a:endParaRPr lang="en-US" sz="1400" kern="1200" dirty="0"/>
        </a:p>
      </dsp:txBody>
      <dsp:txXfrm>
        <a:off x="957485" y="1699836"/>
        <a:ext cx="791160" cy="395580"/>
      </dsp:txXfrm>
    </dsp:sp>
    <dsp:sp modelId="{257B0944-9557-1142-AA82-B9FE46AC176D}">
      <dsp:nvSpPr>
        <dsp:cNvPr id="0" name=""/>
        <dsp:cNvSpPr/>
      </dsp:nvSpPr>
      <dsp:spPr>
        <a:xfrm>
          <a:off x="1914789" y="1699836"/>
          <a:ext cx="791160" cy="3955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Uganda</a:t>
          </a:r>
          <a:endParaRPr lang="en-US" sz="1400" kern="1200" dirty="0"/>
        </a:p>
      </dsp:txBody>
      <dsp:txXfrm>
        <a:off x="1914789" y="1699836"/>
        <a:ext cx="791160" cy="395580"/>
      </dsp:txXfrm>
    </dsp:sp>
    <dsp:sp modelId="{A7F863B0-742D-2D43-9FEB-F30B9E47E893}">
      <dsp:nvSpPr>
        <dsp:cNvPr id="0" name=""/>
        <dsp:cNvSpPr/>
      </dsp:nvSpPr>
      <dsp:spPr>
        <a:xfrm>
          <a:off x="478833" y="1138112"/>
          <a:ext cx="791160" cy="3955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By</a:t>
          </a:r>
          <a:r>
            <a:rPr lang="zh-CN" altLang="en-US" sz="1400" kern="1200" dirty="0"/>
            <a:t> </a:t>
          </a:r>
          <a:r>
            <a:rPr lang="en-US" altLang="zh-CN" sz="1400" kern="1200" dirty="0"/>
            <a:t>Country</a:t>
          </a:r>
          <a:endParaRPr lang="en-US" sz="1400" kern="1200" dirty="0"/>
        </a:p>
      </dsp:txBody>
      <dsp:txXfrm>
        <a:off x="478833" y="1138112"/>
        <a:ext cx="791160" cy="3955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79D68B-4E2D-E346-8160-C9E6295754B4}">
      <dsp:nvSpPr>
        <dsp:cNvPr id="0" name=""/>
        <dsp:cNvSpPr/>
      </dsp:nvSpPr>
      <dsp:spPr>
        <a:xfrm>
          <a:off x="1723811" y="487441"/>
          <a:ext cx="91440" cy="367919"/>
        </a:xfrm>
        <a:custGeom>
          <a:avLst/>
          <a:gdLst/>
          <a:ahLst/>
          <a:cxnLst/>
          <a:rect l="0" t="0" r="0" b="0"/>
          <a:pathLst>
            <a:path>
              <a:moveTo>
                <a:pt x="129701" y="0"/>
              </a:moveTo>
              <a:lnTo>
                <a:pt x="129701" y="367919"/>
              </a:lnTo>
              <a:lnTo>
                <a:pt x="45720" y="36791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3ADC2C-DC0D-844A-821B-E82DE57C939E}">
      <dsp:nvSpPr>
        <dsp:cNvPr id="0" name=""/>
        <dsp:cNvSpPr/>
      </dsp:nvSpPr>
      <dsp:spPr>
        <a:xfrm>
          <a:off x="1853513" y="487441"/>
          <a:ext cx="1422329" cy="7406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6632"/>
              </a:lnTo>
              <a:lnTo>
                <a:pt x="1422329" y="656632"/>
              </a:lnTo>
              <a:lnTo>
                <a:pt x="1422329" y="740614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F2B52A-44A6-974E-9ADA-770E95415FEE}">
      <dsp:nvSpPr>
        <dsp:cNvPr id="0" name=""/>
        <dsp:cNvSpPr/>
      </dsp:nvSpPr>
      <dsp:spPr>
        <a:xfrm>
          <a:off x="1853513" y="487441"/>
          <a:ext cx="483894" cy="735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1857"/>
              </a:lnTo>
              <a:lnTo>
                <a:pt x="483894" y="651857"/>
              </a:lnTo>
              <a:lnTo>
                <a:pt x="483894" y="73583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06637A-D87D-CD4E-A855-E5D966B8C6F0}">
      <dsp:nvSpPr>
        <dsp:cNvPr id="0" name=""/>
        <dsp:cNvSpPr/>
      </dsp:nvSpPr>
      <dsp:spPr>
        <a:xfrm>
          <a:off x="1369619" y="487441"/>
          <a:ext cx="483894" cy="735839"/>
        </a:xfrm>
        <a:custGeom>
          <a:avLst/>
          <a:gdLst/>
          <a:ahLst/>
          <a:cxnLst/>
          <a:rect l="0" t="0" r="0" b="0"/>
          <a:pathLst>
            <a:path>
              <a:moveTo>
                <a:pt x="483894" y="0"/>
              </a:moveTo>
              <a:lnTo>
                <a:pt x="483894" y="651857"/>
              </a:lnTo>
              <a:lnTo>
                <a:pt x="0" y="651857"/>
              </a:lnTo>
              <a:lnTo>
                <a:pt x="0" y="73583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AC8FCB-E928-7240-935B-33A9EB9EBB7A}">
      <dsp:nvSpPr>
        <dsp:cNvPr id="0" name=""/>
        <dsp:cNvSpPr/>
      </dsp:nvSpPr>
      <dsp:spPr>
        <a:xfrm>
          <a:off x="401830" y="487441"/>
          <a:ext cx="1451683" cy="735839"/>
        </a:xfrm>
        <a:custGeom>
          <a:avLst/>
          <a:gdLst/>
          <a:ahLst/>
          <a:cxnLst/>
          <a:rect l="0" t="0" r="0" b="0"/>
          <a:pathLst>
            <a:path>
              <a:moveTo>
                <a:pt x="1451683" y="0"/>
              </a:moveTo>
              <a:lnTo>
                <a:pt x="1451683" y="651857"/>
              </a:lnTo>
              <a:lnTo>
                <a:pt x="0" y="651857"/>
              </a:lnTo>
              <a:lnTo>
                <a:pt x="0" y="735839"/>
              </a:lnTo>
            </a:path>
          </a:pathLst>
        </a:cu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50CE3B-BD9F-A14E-9A73-50A959F9F05C}">
      <dsp:nvSpPr>
        <dsp:cNvPr id="0" name=""/>
        <dsp:cNvSpPr/>
      </dsp:nvSpPr>
      <dsp:spPr>
        <a:xfrm>
          <a:off x="1453600" y="87529"/>
          <a:ext cx="799825" cy="3999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Original</a:t>
          </a:r>
          <a:r>
            <a:rPr lang="zh-CN" altLang="en-US" sz="1400" kern="1200" dirty="0"/>
            <a:t> </a:t>
          </a:r>
          <a:r>
            <a:rPr lang="en-US" altLang="zh-CN" sz="1400" kern="1200" dirty="0"/>
            <a:t>data</a:t>
          </a:r>
          <a:r>
            <a:rPr lang="zh-CN" altLang="en-US" sz="1400" kern="1200" dirty="0"/>
            <a:t> </a:t>
          </a:r>
          <a:r>
            <a:rPr lang="en-US" altLang="zh-CN" sz="1400" kern="1200" dirty="0"/>
            <a:t>set</a:t>
          </a:r>
          <a:endParaRPr lang="en-US" sz="1400" kern="1200" dirty="0"/>
        </a:p>
      </dsp:txBody>
      <dsp:txXfrm>
        <a:off x="1453600" y="87529"/>
        <a:ext cx="799825" cy="399912"/>
      </dsp:txXfrm>
    </dsp:sp>
    <dsp:sp modelId="{1DB70011-2ACC-3843-897F-564D5DB716F2}">
      <dsp:nvSpPr>
        <dsp:cNvPr id="0" name=""/>
        <dsp:cNvSpPr/>
      </dsp:nvSpPr>
      <dsp:spPr>
        <a:xfrm>
          <a:off x="1917" y="1223281"/>
          <a:ext cx="799825" cy="3999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Node</a:t>
          </a:r>
          <a:r>
            <a:rPr lang="zh-CN" altLang="en-US" sz="1400" kern="1200" dirty="0"/>
            <a:t> </a:t>
          </a:r>
          <a:r>
            <a:rPr lang="en-US" altLang="zh-CN" sz="1400" kern="1200" dirty="0"/>
            <a:t>1</a:t>
          </a:r>
          <a:endParaRPr lang="en-US" sz="1400" kern="1200" dirty="0"/>
        </a:p>
      </dsp:txBody>
      <dsp:txXfrm>
        <a:off x="1917" y="1223281"/>
        <a:ext cx="799825" cy="399912"/>
      </dsp:txXfrm>
    </dsp:sp>
    <dsp:sp modelId="{E9FCE186-F829-C441-B10F-DF8E7C92F6E6}">
      <dsp:nvSpPr>
        <dsp:cNvPr id="0" name=""/>
        <dsp:cNvSpPr/>
      </dsp:nvSpPr>
      <dsp:spPr>
        <a:xfrm>
          <a:off x="969706" y="1223281"/>
          <a:ext cx="799825" cy="3999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Node</a:t>
          </a:r>
          <a:r>
            <a:rPr lang="zh-CN" altLang="en-US" sz="1400" kern="1200" dirty="0"/>
            <a:t> </a:t>
          </a:r>
          <a:r>
            <a:rPr lang="en-US" altLang="zh-CN" sz="1400" kern="1200" dirty="0"/>
            <a:t>2</a:t>
          </a:r>
          <a:endParaRPr lang="en-US" sz="1400" kern="1200" dirty="0"/>
        </a:p>
      </dsp:txBody>
      <dsp:txXfrm>
        <a:off x="969706" y="1223281"/>
        <a:ext cx="799825" cy="399912"/>
      </dsp:txXfrm>
    </dsp:sp>
    <dsp:sp modelId="{257B0944-9557-1142-AA82-B9FE46AC176D}">
      <dsp:nvSpPr>
        <dsp:cNvPr id="0" name=""/>
        <dsp:cNvSpPr/>
      </dsp:nvSpPr>
      <dsp:spPr>
        <a:xfrm>
          <a:off x="1937495" y="1223281"/>
          <a:ext cx="799825" cy="3999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Node</a:t>
          </a:r>
          <a:r>
            <a:rPr lang="zh-CN" altLang="en-US" sz="1400" kern="1200" dirty="0"/>
            <a:t> </a:t>
          </a:r>
          <a:r>
            <a:rPr lang="en-US" altLang="zh-CN" sz="1400" kern="1200" dirty="0"/>
            <a:t>3</a:t>
          </a:r>
          <a:endParaRPr lang="en-US" sz="1400" kern="1200" dirty="0"/>
        </a:p>
      </dsp:txBody>
      <dsp:txXfrm>
        <a:off x="1937495" y="1223281"/>
        <a:ext cx="799825" cy="399912"/>
      </dsp:txXfrm>
    </dsp:sp>
    <dsp:sp modelId="{E312D76A-3142-734D-9635-ED0F3547460C}">
      <dsp:nvSpPr>
        <dsp:cNvPr id="0" name=""/>
        <dsp:cNvSpPr/>
      </dsp:nvSpPr>
      <dsp:spPr>
        <a:xfrm>
          <a:off x="2875930" y="1228056"/>
          <a:ext cx="799825" cy="3999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Node</a:t>
          </a:r>
          <a:r>
            <a:rPr lang="zh-CN" altLang="en-US" sz="1400" kern="1200" dirty="0"/>
            <a:t> </a:t>
          </a:r>
          <a:r>
            <a:rPr lang="en-US" altLang="zh-CN" sz="1400" kern="1200" dirty="0"/>
            <a:t>4</a:t>
          </a:r>
          <a:endParaRPr lang="en-US" sz="1400" kern="1200" dirty="0"/>
        </a:p>
      </dsp:txBody>
      <dsp:txXfrm>
        <a:off x="2875930" y="1228056"/>
        <a:ext cx="799825" cy="399912"/>
      </dsp:txXfrm>
    </dsp:sp>
    <dsp:sp modelId="{A7F863B0-742D-2D43-9FEB-F30B9E47E893}">
      <dsp:nvSpPr>
        <dsp:cNvPr id="0" name=""/>
        <dsp:cNvSpPr/>
      </dsp:nvSpPr>
      <dsp:spPr>
        <a:xfrm>
          <a:off x="969706" y="655405"/>
          <a:ext cx="799825" cy="3999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Tree</a:t>
          </a:r>
          <a:endParaRPr lang="en-US" sz="1400" kern="1200" dirty="0"/>
        </a:p>
      </dsp:txBody>
      <dsp:txXfrm>
        <a:off x="969706" y="655405"/>
        <a:ext cx="799825" cy="399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08285-00AF-744A-B7F0-A801AE1C11CE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E2AC-B209-FB4C-968F-FEE8995F5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8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E2AC-B209-FB4C-968F-FEE8995F54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52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E2AC-B209-FB4C-968F-FEE8995F54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41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E2AC-B209-FB4C-968F-FEE8995F54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65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E2AC-B209-FB4C-968F-FEE8995F54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67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E2AC-B209-FB4C-968F-FEE8995F54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59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E2AC-B209-FB4C-968F-FEE8995F54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0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E2AC-B209-FB4C-968F-FEE8995F54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86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E2AC-B209-FB4C-968F-FEE8995F54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43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E2AC-B209-FB4C-968F-FEE8995F54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9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" y="0"/>
            <a:ext cx="91304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2217" y="1632022"/>
            <a:ext cx="4027991" cy="915054"/>
          </a:xfrm>
        </p:spPr>
        <p:txBody>
          <a:bodyPr>
            <a:noAutofit/>
          </a:bodyPr>
          <a:lstStyle>
            <a:lvl1pPr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2217" y="2667964"/>
            <a:ext cx="4027992" cy="6276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13294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63626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949677" y="3600451"/>
            <a:ext cx="5934946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2753032" y="79888"/>
            <a:ext cx="6276258" cy="3465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9677" y="4025504"/>
            <a:ext cx="5934946" cy="97897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4535130"/>
            <a:ext cx="2654710" cy="614516"/>
          </a:xfrm>
          <a:prstGeom prst="rect">
            <a:avLst/>
          </a:prstGeom>
          <a:solidFill>
            <a:srgbClr val="A7A9A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24" y="4542522"/>
            <a:ext cx="1670439" cy="60837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2654710" cy="4485968"/>
          </a:xfrm>
          <a:prstGeom prst="rect">
            <a:avLst/>
          </a:prstGeom>
          <a:solidFill>
            <a:srgbClr val="E84A2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9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949677" y="3600451"/>
            <a:ext cx="5934946" cy="425054"/>
          </a:xfrm>
        </p:spPr>
        <p:txBody>
          <a:bodyPr anchor="b"/>
          <a:lstStyle>
            <a:lvl1pPr algn="l">
              <a:defRPr sz="2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2753032" y="79888"/>
            <a:ext cx="6276258" cy="3465794"/>
          </a:xfrm>
        </p:spPr>
        <p:txBody>
          <a:bodyPr/>
          <a:lstStyle>
            <a:lvl1pPr marL="0" indent="0">
              <a:buNone/>
              <a:defRPr sz="3200">
                <a:solidFill>
                  <a:srgbClr val="E84A27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9677" y="4025504"/>
            <a:ext cx="5934946" cy="978970"/>
          </a:xfrm>
        </p:spPr>
        <p:txBody>
          <a:bodyPr/>
          <a:lstStyle>
            <a:lvl1pPr marL="0" indent="0">
              <a:buNone/>
              <a:defRPr sz="1400">
                <a:solidFill>
                  <a:srgbClr val="13294B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1"/>
            <a:ext cx="2654710" cy="4485968"/>
          </a:xfrm>
          <a:prstGeom prst="rect">
            <a:avLst/>
          </a:prstGeom>
          <a:solidFill>
            <a:srgbClr val="5E63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4535130"/>
            <a:ext cx="2654710" cy="614516"/>
          </a:xfrm>
          <a:prstGeom prst="rect">
            <a:avLst/>
          </a:prstGeom>
          <a:solidFill>
            <a:srgbClr val="A7A9A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24" y="4542522"/>
            <a:ext cx="1670439" cy="60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12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2717164" y="-6147"/>
            <a:ext cx="6426836" cy="2390471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1"/>
          </p:nvPr>
        </p:nvSpPr>
        <p:spPr>
          <a:xfrm>
            <a:off x="2717164" y="2439630"/>
            <a:ext cx="2067868" cy="204019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3294B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/>
          </p:nvPr>
        </p:nvSpPr>
        <p:spPr>
          <a:xfrm>
            <a:off x="4855680" y="2439630"/>
            <a:ext cx="4288320" cy="204019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3294B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0"/>
          </p:nvPr>
        </p:nvSpPr>
        <p:spPr>
          <a:xfrm>
            <a:off x="0" y="1"/>
            <a:ext cx="2654710" cy="448596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3294B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4258" y="1514902"/>
            <a:ext cx="5905552" cy="869423"/>
          </a:xfrm>
        </p:spPr>
        <p:txBody>
          <a:bodyPr anchor="t">
            <a:normAutofit/>
          </a:bodyPr>
          <a:lstStyle>
            <a:lvl1pPr algn="l">
              <a:defRPr sz="3000" b="0" cap="all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4258" y="324198"/>
            <a:ext cx="5905552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2974258" y="4590436"/>
            <a:ext cx="5905552" cy="41403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13294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4535130"/>
            <a:ext cx="2654710" cy="614516"/>
          </a:xfrm>
          <a:prstGeom prst="rect">
            <a:avLst/>
          </a:prstGeom>
          <a:solidFill>
            <a:srgbClr val="A7A9A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24" y="4542522"/>
            <a:ext cx="1670439" cy="60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05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2717164" y="-6147"/>
            <a:ext cx="6426836" cy="2390471"/>
          </a:xfrm>
          <a:prstGeom prst="rect">
            <a:avLst/>
          </a:prstGeom>
          <a:solidFill>
            <a:srgbClr val="E84A2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/>
          </p:nvPr>
        </p:nvSpPr>
        <p:spPr>
          <a:xfrm>
            <a:off x="2717164" y="2439630"/>
            <a:ext cx="2067868" cy="204019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3294B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/>
          </p:nvPr>
        </p:nvSpPr>
        <p:spPr>
          <a:xfrm>
            <a:off x="4855680" y="2439630"/>
            <a:ext cx="4288320" cy="204019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3294B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0"/>
          </p:nvPr>
        </p:nvSpPr>
        <p:spPr>
          <a:xfrm>
            <a:off x="0" y="1"/>
            <a:ext cx="2654710" cy="448596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3294B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974258" y="1514902"/>
            <a:ext cx="5905552" cy="869423"/>
          </a:xfrm>
        </p:spPr>
        <p:txBody>
          <a:bodyPr anchor="t">
            <a:normAutofit/>
          </a:bodyPr>
          <a:lstStyle>
            <a:lvl1pPr algn="l">
              <a:defRPr sz="3000" b="0" cap="all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2974258" y="324198"/>
            <a:ext cx="5905552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2974258" y="4590436"/>
            <a:ext cx="5905552" cy="41403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13294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4535130"/>
            <a:ext cx="2654710" cy="614516"/>
          </a:xfrm>
          <a:prstGeom prst="rect">
            <a:avLst/>
          </a:prstGeom>
          <a:solidFill>
            <a:srgbClr val="A7A9A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24" y="4542522"/>
            <a:ext cx="1670439" cy="60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7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717164" y="-6147"/>
            <a:ext cx="6426836" cy="2390471"/>
          </a:xfrm>
          <a:prstGeom prst="rect">
            <a:avLst/>
          </a:prstGeom>
          <a:solidFill>
            <a:srgbClr val="5E63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1"/>
          </p:nvPr>
        </p:nvSpPr>
        <p:spPr>
          <a:xfrm>
            <a:off x="2717164" y="2439630"/>
            <a:ext cx="2067868" cy="204019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3294B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/>
          </p:nvPr>
        </p:nvSpPr>
        <p:spPr>
          <a:xfrm>
            <a:off x="4855680" y="2439630"/>
            <a:ext cx="4288320" cy="204019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3294B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/>
          </p:nvPr>
        </p:nvSpPr>
        <p:spPr>
          <a:xfrm>
            <a:off x="0" y="1"/>
            <a:ext cx="2654710" cy="448596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3294B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974258" y="1514902"/>
            <a:ext cx="5905552" cy="869423"/>
          </a:xfrm>
        </p:spPr>
        <p:txBody>
          <a:bodyPr anchor="t">
            <a:normAutofit/>
          </a:bodyPr>
          <a:lstStyle>
            <a:lvl1pPr algn="l">
              <a:defRPr sz="3000" b="0" cap="all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2974258" y="324198"/>
            <a:ext cx="5905552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3"/>
          </p:nvPr>
        </p:nvSpPr>
        <p:spPr>
          <a:xfrm>
            <a:off x="2974258" y="4590436"/>
            <a:ext cx="5905552" cy="41403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13294B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4535130"/>
            <a:ext cx="2654710" cy="614516"/>
          </a:xfrm>
          <a:prstGeom prst="rect">
            <a:avLst/>
          </a:prstGeom>
          <a:solidFill>
            <a:srgbClr val="A7A9A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24" y="4542522"/>
            <a:ext cx="1670439" cy="60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39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535130"/>
            <a:ext cx="9153144" cy="614516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792" y="4606997"/>
            <a:ext cx="805560" cy="47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97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535130"/>
            <a:ext cx="9153144" cy="614516"/>
          </a:xfrm>
          <a:prstGeom prst="rect">
            <a:avLst/>
          </a:prstGeom>
          <a:solidFill>
            <a:srgbClr val="E84A2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792" y="4606997"/>
            <a:ext cx="805560" cy="47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23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535130"/>
            <a:ext cx="9153144" cy="614516"/>
          </a:xfrm>
          <a:prstGeom prst="rect">
            <a:avLst/>
          </a:prstGeom>
          <a:solidFill>
            <a:srgbClr val="5E63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792" y="4606997"/>
            <a:ext cx="805560" cy="47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27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53144" cy="5149646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6" y="4441719"/>
            <a:ext cx="1656782" cy="60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907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53144" cy="5149646"/>
          </a:xfrm>
          <a:prstGeom prst="rect">
            <a:avLst/>
          </a:prstGeom>
          <a:solidFill>
            <a:srgbClr val="E84A2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8" y="4441719"/>
            <a:ext cx="1656779" cy="60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6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" y="600"/>
            <a:ext cx="9138587" cy="514807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552217" y="1632022"/>
            <a:ext cx="4027991" cy="915054"/>
          </a:xfrm>
        </p:spPr>
        <p:txBody>
          <a:bodyPr>
            <a:noAutofit/>
          </a:bodyPr>
          <a:lstStyle>
            <a:lvl1pPr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552217" y="2667964"/>
            <a:ext cx="4027992" cy="6276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E84A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4014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53144" cy="5149646"/>
          </a:xfrm>
          <a:prstGeom prst="rect">
            <a:avLst/>
          </a:prstGeom>
          <a:solidFill>
            <a:srgbClr val="5E63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6" y="4441719"/>
            <a:ext cx="1656782" cy="60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32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53144" cy="5149646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6" y="4441719"/>
            <a:ext cx="1656782" cy="603396"/>
          </a:xfrm>
          <a:prstGeom prst="rect">
            <a:avLst/>
          </a:prstGeom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53144" cy="5149646"/>
          </a:xfrm>
          <a:prstGeom prst="rect">
            <a:avLst/>
          </a:prstGeom>
          <a:solidFill>
            <a:srgbClr val="E84A2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8" y="4441719"/>
            <a:ext cx="1656779" cy="603395"/>
          </a:xfrm>
          <a:prstGeom prst="rect">
            <a:avLst/>
          </a:prstGeom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53144" cy="5149646"/>
          </a:xfrm>
          <a:prstGeom prst="rect">
            <a:avLst/>
          </a:prstGeom>
          <a:solidFill>
            <a:srgbClr val="5E63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6" y="4441719"/>
            <a:ext cx="1656782" cy="603396"/>
          </a:xfrm>
          <a:prstGeom prst="rect">
            <a:avLst/>
          </a:prstGeom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6" y="4441719"/>
            <a:ext cx="1656782" cy="603396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rgbClr val="5E6367"/>
                </a:solidFill>
              </a:defRPr>
            </a:lvl1pPr>
            <a:lvl2pPr>
              <a:defRPr>
                <a:solidFill>
                  <a:srgbClr val="5E6367"/>
                </a:solidFill>
              </a:defRPr>
            </a:lvl2pPr>
            <a:lvl3pPr>
              <a:defRPr>
                <a:solidFill>
                  <a:srgbClr val="5E6367"/>
                </a:solidFill>
              </a:defRPr>
            </a:lvl3pPr>
            <a:lvl4pPr>
              <a:defRPr>
                <a:solidFill>
                  <a:srgbClr val="5E6367"/>
                </a:solidFill>
              </a:defRPr>
            </a:lvl4pPr>
            <a:lvl5pPr>
              <a:defRPr>
                <a:solidFill>
                  <a:srgbClr val="5E636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13294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" y="0"/>
            <a:ext cx="9130473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939970" y="1026955"/>
            <a:ext cx="5665807" cy="2103997"/>
          </a:xfrm>
        </p:spPr>
        <p:txBody>
          <a:bodyPr/>
          <a:lstStyle>
            <a:lvl1pPr>
              <a:defRPr b="0" i="0" cap="all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939970" y="3130952"/>
            <a:ext cx="5665807" cy="1157468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8906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" y="0"/>
            <a:ext cx="9130473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71601" y="1299882"/>
            <a:ext cx="6400800" cy="1102519"/>
          </a:xfrm>
        </p:spPr>
        <p:txBody>
          <a:bodyPr/>
          <a:lstStyle>
            <a:lvl1pPr>
              <a:defRPr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2402401"/>
            <a:ext cx="6400800" cy="893251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rgbClr val="13294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7064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" y="0"/>
            <a:ext cx="9130471" cy="514349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71601" y="1299882"/>
            <a:ext cx="6400800" cy="1102519"/>
          </a:xfrm>
        </p:spPr>
        <p:txBody>
          <a:bodyPr/>
          <a:lstStyle>
            <a:lvl1pPr>
              <a:defRPr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2402401"/>
            <a:ext cx="6400800" cy="893251"/>
          </a:xfrm>
        </p:spPr>
        <p:txBody>
          <a:bodyPr>
            <a:normAutofit/>
          </a:bodyPr>
          <a:lstStyle>
            <a:lvl1pPr marL="0" indent="0" algn="ctr">
              <a:buNone/>
              <a:defRPr sz="2600">
                <a:solidFill>
                  <a:srgbClr val="13294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2654710" cy="4485968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4535130"/>
            <a:ext cx="2654710" cy="614516"/>
          </a:xfrm>
          <a:prstGeom prst="rect">
            <a:avLst/>
          </a:prstGeom>
          <a:solidFill>
            <a:srgbClr val="A7A9A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876" y="405581"/>
            <a:ext cx="5843640" cy="657648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7879" y="1126409"/>
            <a:ext cx="5843639" cy="37159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idx="10"/>
          </p:nvPr>
        </p:nvSpPr>
        <p:spPr>
          <a:xfrm>
            <a:off x="139293" y="405582"/>
            <a:ext cx="2351549" cy="153629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1"/>
          </p:nvPr>
        </p:nvSpPr>
        <p:spPr>
          <a:xfrm>
            <a:off x="139293" y="2029748"/>
            <a:ext cx="2351549" cy="157746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2"/>
                </a:solidFill>
                <a:latin typeface="Verdana"/>
                <a:cs typeface="Verdana"/>
              </a:defRPr>
            </a:lvl1pPr>
            <a:lvl2pPr>
              <a:defRPr sz="12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24" y="4542522"/>
            <a:ext cx="1670439" cy="60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9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"/>
            <a:ext cx="2654710" cy="4485968"/>
          </a:xfrm>
          <a:prstGeom prst="rect">
            <a:avLst/>
          </a:prstGeom>
          <a:solidFill>
            <a:srgbClr val="E84A2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957876" y="405581"/>
            <a:ext cx="5843640" cy="657648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57879" y="1126409"/>
            <a:ext cx="5843639" cy="3734415"/>
          </a:xfrm>
        </p:spPr>
        <p:txBody>
          <a:bodyPr/>
          <a:lstStyle>
            <a:lvl1pPr>
              <a:defRPr sz="2600">
                <a:solidFill>
                  <a:srgbClr val="13294B"/>
                </a:solidFill>
              </a:defRPr>
            </a:lvl1pPr>
            <a:lvl2pPr>
              <a:defRPr sz="2200">
                <a:solidFill>
                  <a:srgbClr val="13294B"/>
                </a:solidFill>
              </a:defRPr>
            </a:lvl2pPr>
            <a:lvl3pPr>
              <a:defRPr sz="1800">
                <a:solidFill>
                  <a:srgbClr val="13294B"/>
                </a:solidFill>
              </a:defRPr>
            </a:lvl3pPr>
            <a:lvl4pPr>
              <a:defRPr>
                <a:solidFill>
                  <a:srgbClr val="13294B"/>
                </a:solidFill>
              </a:defRPr>
            </a:lvl4pPr>
            <a:lvl5pPr>
              <a:defRPr>
                <a:solidFill>
                  <a:srgbClr val="13294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10"/>
          </p:nvPr>
        </p:nvSpPr>
        <p:spPr>
          <a:xfrm>
            <a:off x="139293" y="405582"/>
            <a:ext cx="2351549" cy="153629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1"/>
          </p:nvPr>
        </p:nvSpPr>
        <p:spPr>
          <a:xfrm>
            <a:off x="139293" y="2029748"/>
            <a:ext cx="2351549" cy="157746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2"/>
                </a:solidFill>
                <a:latin typeface="Verdana"/>
                <a:cs typeface="Verdana"/>
              </a:defRPr>
            </a:lvl1pPr>
            <a:lvl2pPr>
              <a:defRPr sz="12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4535130"/>
            <a:ext cx="2654710" cy="614516"/>
          </a:xfrm>
          <a:prstGeom prst="rect">
            <a:avLst/>
          </a:prstGeom>
          <a:solidFill>
            <a:srgbClr val="A7A9A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24" y="4542522"/>
            <a:ext cx="1670439" cy="60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1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1"/>
            <a:ext cx="2654710" cy="4485968"/>
          </a:xfrm>
          <a:prstGeom prst="rect">
            <a:avLst/>
          </a:prstGeom>
          <a:solidFill>
            <a:srgbClr val="5E63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57876" y="405581"/>
            <a:ext cx="5843640" cy="657648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957879" y="1126409"/>
            <a:ext cx="5843639" cy="372212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0"/>
          </p:nvPr>
        </p:nvSpPr>
        <p:spPr>
          <a:xfrm>
            <a:off x="139293" y="405582"/>
            <a:ext cx="2351549" cy="153629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1"/>
          </p:nvPr>
        </p:nvSpPr>
        <p:spPr>
          <a:xfrm>
            <a:off x="139293" y="2029748"/>
            <a:ext cx="2351549" cy="157746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2"/>
                </a:solidFill>
                <a:latin typeface="Verdana"/>
                <a:cs typeface="Verdana"/>
              </a:defRPr>
            </a:lvl1pPr>
            <a:lvl2pPr>
              <a:defRPr sz="12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4535130"/>
            <a:ext cx="2654710" cy="614516"/>
          </a:xfrm>
          <a:prstGeom prst="rect">
            <a:avLst/>
          </a:prstGeom>
          <a:solidFill>
            <a:srgbClr val="A7A9A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24" y="4542522"/>
            <a:ext cx="1670439" cy="60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3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9677" y="3600451"/>
            <a:ext cx="5934946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53032" y="79888"/>
            <a:ext cx="6276258" cy="3465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9677" y="4025504"/>
            <a:ext cx="5934946" cy="97897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2654710" cy="4485968"/>
          </a:xfrm>
          <a:prstGeom prst="rect">
            <a:avLst/>
          </a:prstGeom>
          <a:solidFill>
            <a:srgbClr val="1329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535130"/>
            <a:ext cx="2654710" cy="614516"/>
          </a:xfrm>
          <a:prstGeom prst="rect">
            <a:avLst/>
          </a:prstGeom>
          <a:solidFill>
            <a:srgbClr val="A7A9A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24" y="4542522"/>
            <a:ext cx="1670439" cy="60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7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761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5" r:id="rId3"/>
    <p:sldLayoutId id="2147483661" r:id="rId4"/>
    <p:sldLayoutId id="2147483675" r:id="rId5"/>
    <p:sldLayoutId id="2147483650" r:id="rId6"/>
    <p:sldLayoutId id="2147483663" r:id="rId7"/>
    <p:sldLayoutId id="2147483664" r:id="rId8"/>
    <p:sldLayoutId id="2147483657" r:id="rId9"/>
    <p:sldLayoutId id="2147483665" r:id="rId10"/>
    <p:sldLayoutId id="2147483666" r:id="rId11"/>
    <p:sldLayoutId id="2147483651" r:id="rId12"/>
    <p:sldLayoutId id="2147483652" r:id="rId13"/>
    <p:sldLayoutId id="2147483653" r:id="rId14"/>
    <p:sldLayoutId id="2147483669" r:id="rId15"/>
    <p:sldLayoutId id="2147483668" r:id="rId16"/>
    <p:sldLayoutId id="2147483670" r:id="rId17"/>
    <p:sldLayoutId id="2147483673" r:id="rId18"/>
    <p:sldLayoutId id="2147483672" r:id="rId19"/>
    <p:sldLayoutId id="2147483674" r:id="rId20"/>
    <p:sldLayoutId id="2147483676" r:id="rId21"/>
    <p:sldLayoutId id="2147483677" r:id="rId22"/>
    <p:sldLayoutId id="2147483678" r:id="rId23"/>
    <p:sldLayoutId id="2147483679" r:id="rId24"/>
  </p:sldLayoutIdLst>
  <p:txStyles>
    <p:titleStyle>
      <a:lvl1pPr algn="ctr" defTabSz="457200" rtl="0" eaLnBrk="1" latinLnBrk="0" hangingPunct="1">
        <a:spcBef>
          <a:spcPct val="0"/>
        </a:spcBef>
        <a:buNone/>
        <a:defRPr sz="3500" b="1" i="0" kern="1200">
          <a:solidFill>
            <a:srgbClr val="E84A27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3200" b="0" i="0" kern="1200">
          <a:solidFill>
            <a:srgbClr val="13294B"/>
          </a:solidFill>
          <a:latin typeface="Arial"/>
          <a:ea typeface="+mn-ea"/>
          <a:cs typeface="Arial"/>
        </a:defRPr>
      </a:lvl1pPr>
      <a:lvl2pPr marL="457200" indent="0" algn="l" defTabSz="457200" rtl="0" eaLnBrk="1" latinLnBrk="0" hangingPunct="1">
        <a:spcBef>
          <a:spcPct val="20000"/>
        </a:spcBef>
        <a:buFontTx/>
        <a:buNone/>
        <a:defRPr sz="2800" kern="1200">
          <a:solidFill>
            <a:srgbClr val="13294B"/>
          </a:solidFill>
          <a:latin typeface="Arial"/>
          <a:ea typeface="+mn-ea"/>
          <a:cs typeface="Arial"/>
        </a:defRPr>
      </a:lvl2pPr>
      <a:lvl3pPr marL="914400" indent="0" algn="l" defTabSz="457200" rtl="0" eaLnBrk="1" latinLnBrk="0" hangingPunct="1">
        <a:spcBef>
          <a:spcPct val="20000"/>
        </a:spcBef>
        <a:buFontTx/>
        <a:buNone/>
        <a:defRPr sz="2400" kern="1200">
          <a:solidFill>
            <a:srgbClr val="13294B"/>
          </a:solidFill>
          <a:latin typeface="Arial"/>
          <a:ea typeface="+mn-ea"/>
          <a:cs typeface="Arial"/>
        </a:defRPr>
      </a:lvl3pPr>
      <a:lvl4pPr marL="1371600" indent="0" algn="l" defTabSz="457200" rtl="0" eaLnBrk="1" latinLnBrk="0" hangingPunct="1">
        <a:spcBef>
          <a:spcPct val="20000"/>
        </a:spcBef>
        <a:buFontTx/>
        <a:buNone/>
        <a:defRPr sz="2000" kern="1200">
          <a:solidFill>
            <a:srgbClr val="13294B"/>
          </a:solidFill>
          <a:latin typeface="Arial"/>
          <a:ea typeface="+mn-ea"/>
          <a:cs typeface="Arial"/>
        </a:defRPr>
      </a:lvl4pPr>
      <a:lvl5pPr marL="1828800" indent="0" algn="l" defTabSz="457200" rtl="0" eaLnBrk="1" latinLnBrk="0" hangingPunct="1">
        <a:spcBef>
          <a:spcPct val="20000"/>
        </a:spcBef>
        <a:buFontTx/>
        <a:buNone/>
        <a:defRPr sz="2000" kern="1200">
          <a:solidFill>
            <a:srgbClr val="1329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tif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726714CC-37F9-4815-A88A-B0906CBB9C9C}"/>
              </a:ext>
            </a:extLst>
          </p:cNvPr>
          <p:cNvSpPr txBox="1">
            <a:spLocks/>
          </p:cNvSpPr>
          <p:nvPr/>
        </p:nvSpPr>
        <p:spPr>
          <a:xfrm>
            <a:off x="1256044" y="2569853"/>
            <a:ext cx="6400800" cy="11906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3200" b="0" i="0" kern="1200">
                <a:solidFill>
                  <a:srgbClr val="13294B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rgbClr val="13294B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rgbClr val="13294B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13294B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rgbClr val="13294B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rgbClr val="002060"/>
                </a:solidFill>
              </a:rPr>
              <a:t>Yujun Zhou,  Kathy Baylis</a:t>
            </a:r>
          </a:p>
          <a:p>
            <a:pPr algn="ctr"/>
            <a:r>
              <a:rPr lang="en-US" sz="2400" dirty="0"/>
              <a:t>ACE, University of Illinois</a:t>
            </a:r>
            <a:r>
              <a:rPr lang="zh-CN" altLang="en-US" sz="2400" dirty="0"/>
              <a:t> </a:t>
            </a:r>
            <a:endParaRPr lang="en-US" sz="2400" b="1" dirty="0">
              <a:solidFill>
                <a:srgbClr val="002060"/>
              </a:solidFill>
            </a:endParaRP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AAEA Annual Meeting, </a:t>
            </a:r>
            <a:r>
              <a:rPr lang="en-US" altLang="zh-CN" sz="2400" dirty="0"/>
              <a:t>Atlanta</a:t>
            </a:r>
            <a:r>
              <a:rPr lang="en-US" sz="2400" dirty="0"/>
              <a:t>, </a:t>
            </a:r>
            <a:r>
              <a:rPr lang="en-US" altLang="zh-CN" sz="2400" dirty="0"/>
              <a:t>GA</a:t>
            </a:r>
            <a:r>
              <a:rPr lang="en-US" sz="2400" dirty="0"/>
              <a:t>, 201</a:t>
            </a:r>
            <a:r>
              <a:rPr lang="en-US" altLang="zh-CN" sz="2400" dirty="0"/>
              <a:t>9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B076B94-ABB7-40F8-A1B6-E19B26E23E2C}"/>
              </a:ext>
            </a:extLst>
          </p:cNvPr>
          <p:cNvSpPr txBox="1">
            <a:spLocks/>
          </p:cNvSpPr>
          <p:nvPr/>
        </p:nvSpPr>
        <p:spPr>
          <a:xfrm>
            <a:off x="1487156" y="743996"/>
            <a:ext cx="64008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500" b="1" i="0" kern="1200">
                <a:solidFill>
                  <a:srgbClr val="E84A27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3000" dirty="0">
                <a:solidFill>
                  <a:srgbClr val="002060"/>
                </a:solidFill>
              </a:rPr>
              <a:t>Predict Food Security with Machine Learning: Application in Eastern Africa</a:t>
            </a:r>
            <a:br>
              <a:rPr lang="en-US" sz="3000" dirty="0">
                <a:solidFill>
                  <a:srgbClr val="002060"/>
                </a:solidFill>
              </a:rPr>
            </a:br>
            <a:endParaRPr lang="en-US" sz="3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46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08B55F-D92F-475F-9587-8DBF2908C73E}"/>
              </a:ext>
            </a:extLst>
          </p:cNvPr>
          <p:cNvSpPr txBox="1"/>
          <p:nvPr/>
        </p:nvSpPr>
        <p:spPr>
          <a:xfrm>
            <a:off x="126815" y="186885"/>
            <a:ext cx="891706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Error analysis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feature</a:t>
            </a:r>
            <a:r>
              <a:rPr lang="zh-CN" altLang="en-US" sz="3200" dirty="0"/>
              <a:t> </a:t>
            </a:r>
            <a:r>
              <a:rPr lang="en-US" altLang="zh-CN" sz="3200" dirty="0"/>
              <a:t>importance</a:t>
            </a:r>
            <a:r>
              <a:rPr lang="zh-CN" altLang="en-US" sz="3200" dirty="0"/>
              <a:t> </a:t>
            </a:r>
            <a:r>
              <a:rPr lang="en-US" altLang="zh-CN" sz="3200" dirty="0"/>
              <a:t>analysis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by region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by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by month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Variables</a:t>
            </a:r>
            <a:r>
              <a:rPr lang="zh-CN" altLang="en-US" sz="2800" dirty="0"/>
              <a:t> </a:t>
            </a:r>
            <a:r>
              <a:rPr lang="en-US" altLang="zh-CN" sz="2800" dirty="0"/>
              <a:t>that</a:t>
            </a:r>
            <a:r>
              <a:rPr lang="zh-CN" altLang="en-US" sz="2800" dirty="0"/>
              <a:t> </a:t>
            </a:r>
            <a:r>
              <a:rPr lang="en-US" altLang="zh-CN" sz="2800" dirty="0"/>
              <a:t>explains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variations: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Asset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Cellphone</a:t>
            </a:r>
            <a:r>
              <a:rPr lang="zh-CN" altLang="en-US" sz="2800" dirty="0"/>
              <a:t> </a:t>
            </a:r>
            <a:r>
              <a:rPr lang="en-US" altLang="zh-CN" sz="2800" dirty="0"/>
              <a:t>ownership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 </a:t>
            </a:r>
            <a:r>
              <a:rPr lang="en-US" altLang="zh-CN" sz="2800" dirty="0"/>
              <a:t>etc.</a:t>
            </a:r>
            <a:r>
              <a:rPr lang="zh-CN" altLang="en-US" sz="28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625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08B55F-D92F-475F-9587-8DBF2908C73E}"/>
              </a:ext>
            </a:extLst>
          </p:cNvPr>
          <p:cNvSpPr txBox="1"/>
          <p:nvPr/>
        </p:nvSpPr>
        <p:spPr>
          <a:xfrm>
            <a:off x="126815" y="186885"/>
            <a:ext cx="891706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Methodology:  generalization and update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Model generalization: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what happens when we directly apply models trained on one country</a:t>
            </a:r>
            <a:r>
              <a:rPr lang="en-US" altLang="zh-CN" sz="2800" dirty="0"/>
              <a:t>/region</a:t>
            </a:r>
            <a:r>
              <a:rPr lang="en-US" sz="2800" dirty="0"/>
              <a:t> to predict another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Model deploy and update: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 compare the result</a:t>
            </a:r>
            <a:r>
              <a:rPr lang="en-US" altLang="zh-CN" sz="2800" dirty="0"/>
              <a:t>s</a:t>
            </a:r>
            <a:r>
              <a:rPr lang="en-US" sz="2800" dirty="0"/>
              <a:t> of using one year, with a dynamic process of constantly updating model with new survey data </a:t>
            </a:r>
          </a:p>
        </p:txBody>
      </p:sp>
    </p:spTree>
    <p:extLst>
      <p:ext uri="{BB962C8B-B14F-4D97-AF65-F5344CB8AC3E}">
        <p14:creationId xmlns:p14="http://schemas.microsoft.com/office/powerpoint/2010/main" val="318603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08B55F-D92F-475F-9587-8DBF2908C73E}"/>
              </a:ext>
            </a:extLst>
          </p:cNvPr>
          <p:cNvSpPr txBox="1"/>
          <p:nvPr/>
        </p:nvSpPr>
        <p:spPr>
          <a:xfrm>
            <a:off x="126815" y="186885"/>
            <a:ext cx="891706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Results:</a:t>
            </a:r>
            <a:r>
              <a:rPr lang="zh-CN" altLang="en-US" sz="3200" dirty="0"/>
              <a:t> </a:t>
            </a:r>
            <a:r>
              <a:rPr lang="en-US" altLang="zh-CN" sz="3200" dirty="0"/>
              <a:t>(placeholders)</a:t>
            </a:r>
          </a:p>
          <a:p>
            <a:pPr marL="514350" indent="-514350">
              <a:buAutoNum type="arabicPeriod"/>
            </a:pPr>
            <a:r>
              <a:rPr lang="en-US" altLang="zh-CN" sz="3200" dirty="0"/>
              <a:t>Table</a:t>
            </a:r>
            <a:r>
              <a:rPr lang="zh-CN" altLang="en-US" sz="3200" dirty="0"/>
              <a:t> </a:t>
            </a:r>
            <a:r>
              <a:rPr lang="en-US" altLang="zh-CN" sz="3200" dirty="0"/>
              <a:t>1:</a:t>
            </a:r>
            <a:r>
              <a:rPr lang="zh-CN" altLang="en-US" sz="3200" dirty="0"/>
              <a:t> </a:t>
            </a:r>
            <a:r>
              <a:rPr lang="en-US" altLang="zh-CN" sz="3200" dirty="0"/>
              <a:t>baseline</a:t>
            </a:r>
            <a:r>
              <a:rPr lang="zh-CN" altLang="en-US" sz="3200" dirty="0"/>
              <a:t> </a:t>
            </a:r>
            <a:r>
              <a:rPr lang="en-US" altLang="zh-CN" sz="3200" dirty="0"/>
              <a:t>vs</a:t>
            </a:r>
            <a:r>
              <a:rPr lang="zh-CN" altLang="en-US" sz="3200" dirty="0"/>
              <a:t> </a:t>
            </a:r>
            <a:r>
              <a:rPr lang="en-US" altLang="zh-CN" sz="3200" dirty="0"/>
              <a:t>ML</a:t>
            </a:r>
            <a:r>
              <a:rPr lang="zh-CN" altLang="en-US" sz="3200" dirty="0"/>
              <a:t> </a:t>
            </a:r>
            <a:r>
              <a:rPr lang="en-US" altLang="zh-CN" sz="3200" dirty="0"/>
              <a:t>algorithms</a:t>
            </a:r>
            <a:r>
              <a:rPr lang="zh-CN" altLang="en-US" sz="3200" dirty="0"/>
              <a:t> </a:t>
            </a:r>
            <a:endParaRPr lang="en-US" altLang="zh-CN" sz="3200" dirty="0"/>
          </a:p>
          <a:p>
            <a:pPr marL="514350" indent="-514350">
              <a:buAutoNum type="arabicPeriod"/>
            </a:pPr>
            <a:r>
              <a:rPr lang="en-US" altLang="zh-CN" sz="3200" dirty="0"/>
              <a:t>Table</a:t>
            </a:r>
            <a:r>
              <a:rPr lang="zh-CN" altLang="en-US" sz="3200" dirty="0"/>
              <a:t> </a:t>
            </a:r>
            <a:r>
              <a:rPr lang="en-US" altLang="zh-CN" sz="3200" dirty="0"/>
              <a:t>2:</a:t>
            </a:r>
            <a:r>
              <a:rPr lang="zh-CN" altLang="en-US" sz="3200" dirty="0"/>
              <a:t> </a:t>
            </a:r>
            <a:r>
              <a:rPr lang="en-US" altLang="zh-CN" sz="3200" dirty="0"/>
              <a:t>baseline</a:t>
            </a:r>
            <a:r>
              <a:rPr lang="zh-CN" altLang="en-US" sz="3200" dirty="0"/>
              <a:t> </a:t>
            </a:r>
            <a:r>
              <a:rPr lang="en-US" altLang="zh-CN" sz="3200" dirty="0"/>
              <a:t>vs</a:t>
            </a:r>
            <a:r>
              <a:rPr lang="zh-CN" altLang="en-US" sz="3200" dirty="0"/>
              <a:t> </a:t>
            </a:r>
            <a:r>
              <a:rPr lang="en-US" altLang="zh-CN" sz="3200" dirty="0"/>
              <a:t>ML</a:t>
            </a:r>
            <a:r>
              <a:rPr lang="zh-CN" altLang="en-US" sz="3200" dirty="0"/>
              <a:t> </a:t>
            </a:r>
            <a:r>
              <a:rPr lang="en-US" altLang="zh-CN" sz="3200" dirty="0"/>
              <a:t>algorithms</a:t>
            </a:r>
            <a:r>
              <a:rPr lang="zh-CN" altLang="en-US" sz="3200" dirty="0"/>
              <a:t> </a:t>
            </a:r>
            <a:r>
              <a:rPr lang="en-US" altLang="zh-CN" sz="3200" dirty="0"/>
              <a:t>+</a:t>
            </a:r>
            <a:r>
              <a:rPr lang="zh-CN" altLang="en-US" sz="3200" dirty="0"/>
              <a:t> </a:t>
            </a:r>
            <a:r>
              <a:rPr lang="en-US" altLang="zh-CN" sz="3200" dirty="0"/>
              <a:t>SMOTE</a:t>
            </a:r>
          </a:p>
          <a:p>
            <a:pPr marL="514350" indent="-514350">
              <a:buAutoNum type="arabicPeriod"/>
            </a:pPr>
            <a:r>
              <a:rPr lang="en-US" altLang="zh-CN" sz="3200" dirty="0"/>
              <a:t>Table</a:t>
            </a:r>
            <a:r>
              <a:rPr lang="zh-CN" altLang="en-US" sz="3200" dirty="0"/>
              <a:t> </a:t>
            </a:r>
            <a:r>
              <a:rPr lang="en-US" altLang="zh-CN" sz="3200" dirty="0"/>
              <a:t>3:</a:t>
            </a:r>
            <a:r>
              <a:rPr lang="zh-CN" altLang="en-US" sz="3200" dirty="0"/>
              <a:t> </a:t>
            </a:r>
            <a:r>
              <a:rPr lang="en-US" altLang="zh-CN" sz="3200" dirty="0"/>
              <a:t>data</a:t>
            </a:r>
            <a:r>
              <a:rPr lang="zh-CN" altLang="en-US" sz="3200" dirty="0"/>
              <a:t> </a:t>
            </a:r>
            <a:r>
              <a:rPr lang="en-US" altLang="zh-CN" sz="3200" dirty="0"/>
              <a:t>split</a:t>
            </a:r>
            <a:r>
              <a:rPr lang="zh-CN" altLang="en-US" sz="3200" dirty="0"/>
              <a:t> </a:t>
            </a:r>
            <a:r>
              <a:rPr lang="en-US" altLang="zh-CN" sz="3200" dirty="0"/>
              <a:t>comparisons</a:t>
            </a:r>
          </a:p>
          <a:p>
            <a:pPr marL="514350" indent="-514350">
              <a:buAutoNum type="arabicPeriod"/>
            </a:pPr>
            <a:r>
              <a:rPr lang="en-US" altLang="zh-CN" sz="3200" dirty="0"/>
              <a:t>Table</a:t>
            </a:r>
            <a:r>
              <a:rPr lang="zh-CN" altLang="en-US" sz="3200" dirty="0"/>
              <a:t> </a:t>
            </a:r>
            <a:r>
              <a:rPr lang="en-US" altLang="zh-CN" sz="3200" dirty="0"/>
              <a:t>4:</a:t>
            </a:r>
            <a:r>
              <a:rPr lang="zh-CN" altLang="en-US" sz="3200" dirty="0"/>
              <a:t> </a:t>
            </a:r>
            <a:r>
              <a:rPr lang="en-US" altLang="zh-CN" sz="3200" dirty="0"/>
              <a:t>data</a:t>
            </a:r>
            <a:r>
              <a:rPr lang="zh-CN" altLang="en-US" sz="3200" dirty="0"/>
              <a:t> </a:t>
            </a:r>
            <a:r>
              <a:rPr lang="en-US" altLang="zh-CN" sz="3200" dirty="0"/>
              <a:t>segmentation</a:t>
            </a:r>
            <a:r>
              <a:rPr lang="zh-CN" altLang="en-US" sz="3200" dirty="0"/>
              <a:t> </a:t>
            </a:r>
            <a:r>
              <a:rPr lang="en-US" altLang="zh-CN" sz="3200" dirty="0"/>
              <a:t>comparisons</a:t>
            </a:r>
          </a:p>
          <a:p>
            <a:pPr marL="514350" indent="-514350">
              <a:buAutoNum type="arabicPeriod"/>
            </a:pPr>
            <a:r>
              <a:rPr lang="en-US" altLang="zh-CN" sz="3200" dirty="0"/>
              <a:t>Table</a:t>
            </a:r>
            <a:r>
              <a:rPr lang="zh-CN" altLang="en-US" sz="3200" dirty="0"/>
              <a:t> </a:t>
            </a:r>
            <a:r>
              <a:rPr lang="en-US" altLang="zh-CN" sz="3200" dirty="0"/>
              <a:t>5:</a:t>
            </a:r>
            <a:r>
              <a:rPr lang="zh-CN" altLang="en-US" sz="3200" dirty="0"/>
              <a:t> </a:t>
            </a:r>
            <a:r>
              <a:rPr lang="en-US" altLang="zh-CN" sz="3200" dirty="0"/>
              <a:t>model</a:t>
            </a:r>
            <a:r>
              <a:rPr lang="zh-CN" altLang="en-US" sz="3200" dirty="0"/>
              <a:t> </a:t>
            </a:r>
            <a:r>
              <a:rPr lang="en-US" altLang="zh-CN" sz="3200" dirty="0"/>
              <a:t>update</a:t>
            </a:r>
            <a:r>
              <a:rPr lang="zh-CN" altLang="en-US" sz="3200" dirty="0"/>
              <a:t> </a:t>
            </a:r>
            <a:r>
              <a:rPr lang="en-US" altLang="zh-CN" sz="3200" dirty="0"/>
              <a:t>comparisons</a:t>
            </a:r>
            <a:r>
              <a:rPr lang="zh-CN" altLang="en-US" sz="3200" dirty="0"/>
              <a:t> </a:t>
            </a:r>
            <a:r>
              <a:rPr lang="en-US" altLang="zh-CN" sz="3200" dirty="0"/>
              <a:t>(one-off</a:t>
            </a:r>
            <a:r>
              <a:rPr lang="zh-CN" altLang="en-US" sz="3200" dirty="0"/>
              <a:t> </a:t>
            </a:r>
            <a:r>
              <a:rPr lang="en-US" altLang="zh-CN" sz="3200" dirty="0"/>
              <a:t>vs</a:t>
            </a:r>
            <a:r>
              <a:rPr lang="zh-CN" altLang="en-US" sz="3200" dirty="0"/>
              <a:t> </a:t>
            </a:r>
            <a:r>
              <a:rPr lang="en-US" altLang="zh-CN" sz="3200" dirty="0"/>
              <a:t>with</a:t>
            </a:r>
            <a:r>
              <a:rPr lang="zh-CN" altLang="en-US" sz="3200" dirty="0"/>
              <a:t> </a:t>
            </a:r>
            <a:r>
              <a:rPr lang="en-US" altLang="zh-CN" sz="3200" dirty="0"/>
              <a:t>updates)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6827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E2266F-584D-462A-B04A-317EE64C76F4}"/>
              </a:ext>
            </a:extLst>
          </p:cNvPr>
          <p:cNvSpPr txBox="1"/>
          <p:nvPr/>
        </p:nvSpPr>
        <p:spPr>
          <a:xfrm>
            <a:off x="176087" y="192875"/>
            <a:ext cx="8449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cs typeface="Arial" panose="020B0604020202020204" pitchFamily="34" charset="0"/>
              </a:rPr>
              <a:t>Conclusions</a:t>
            </a:r>
          </a:p>
          <a:p>
            <a:endParaRPr lang="en-US" sz="2800" dirty="0">
              <a:cs typeface="Arial" panose="020B0604020202020204" pitchFamily="34" charset="0"/>
            </a:endParaRPr>
          </a:p>
          <a:p>
            <a:endParaRPr lang="en-US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337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08B55F-D92F-475F-9587-8DBF2908C73E}"/>
              </a:ext>
            </a:extLst>
          </p:cNvPr>
          <p:cNvSpPr txBox="1"/>
          <p:nvPr/>
        </p:nvSpPr>
        <p:spPr>
          <a:xfrm>
            <a:off x="0" y="2023119"/>
            <a:ext cx="89170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Thank you !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 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4011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7DC5D3-9E6D-49C0-A35D-F3BBEF9118A2}"/>
              </a:ext>
            </a:extLst>
          </p:cNvPr>
          <p:cNvSpPr txBox="1"/>
          <p:nvPr/>
        </p:nvSpPr>
        <p:spPr>
          <a:xfrm>
            <a:off x="166861" y="86767"/>
            <a:ext cx="883697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  <a:cs typeface="Arial" panose="020B0604020202020204" pitchFamily="34" charset="0"/>
              </a:rPr>
              <a:t>Research Question:</a:t>
            </a:r>
            <a:endParaRPr lang="en-US" sz="2800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Arial" panose="020B0604020202020204" pitchFamily="34" charset="0"/>
              </a:rPr>
              <a:t>Can we build an early warning system of food security in areas where data is scarce and data collection is costly ? (Hutchinson,1991)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Arial" panose="020B0604020202020204" pitchFamily="34" charset="0"/>
              </a:rPr>
              <a:t>   Timely and accurate targeting is essential for aid and humanitarian responses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Arial" panose="020B0604020202020204" pitchFamily="34" charset="0"/>
              </a:rPr>
              <a:t> How to </a:t>
            </a:r>
            <a:r>
              <a:rPr lang="en-US" altLang="zh-CN" sz="2400" dirty="0">
                <a:cs typeface="Arial" panose="020B0604020202020204" pitchFamily="34" charset="0"/>
              </a:rPr>
              <a:t>improve</a:t>
            </a:r>
            <a:r>
              <a:rPr lang="zh-CN" altLang="en-US" sz="2400" dirty="0">
                <a:cs typeface="Arial" panose="020B0604020202020204" pitchFamily="34" charset="0"/>
              </a:rPr>
              <a:t> </a:t>
            </a:r>
            <a:r>
              <a:rPr lang="en-US" altLang="zh-CN" sz="2400" dirty="0">
                <a:cs typeface="Arial" panose="020B0604020202020204" pitchFamily="34" charset="0"/>
              </a:rPr>
              <a:t>the</a:t>
            </a:r>
            <a:r>
              <a:rPr lang="zh-CN" altLang="en-US" sz="2400" dirty="0">
                <a:cs typeface="Arial" panose="020B0604020202020204" pitchFamily="34" charset="0"/>
              </a:rPr>
              <a:t> </a:t>
            </a:r>
            <a:r>
              <a:rPr lang="en-US" altLang="zh-CN" sz="2400" dirty="0">
                <a:cs typeface="Arial" panose="020B0604020202020204" pitchFamily="34" charset="0"/>
              </a:rPr>
              <a:t>accuracy</a:t>
            </a:r>
            <a:r>
              <a:rPr lang="zh-CN" altLang="en-US" sz="2400" dirty="0">
                <a:cs typeface="Arial" panose="020B0604020202020204" pitchFamily="34" charset="0"/>
              </a:rPr>
              <a:t> </a:t>
            </a:r>
            <a:r>
              <a:rPr lang="en-US" altLang="zh-CN" sz="2400" dirty="0">
                <a:cs typeface="Arial" panose="020B0604020202020204" pitchFamily="34" charset="0"/>
              </a:rPr>
              <a:t>of</a:t>
            </a:r>
            <a:r>
              <a:rPr lang="zh-CN" altLang="en-US" sz="2400" dirty="0">
                <a:cs typeface="Arial" panose="020B0604020202020204" pitchFamily="34" charset="0"/>
              </a:rPr>
              <a:t> </a:t>
            </a:r>
            <a:r>
              <a:rPr lang="en-US" altLang="zh-CN" sz="2400" dirty="0">
                <a:cs typeface="Arial" panose="020B0604020202020204" pitchFamily="34" charset="0"/>
              </a:rPr>
              <a:t>food</a:t>
            </a:r>
            <a:r>
              <a:rPr lang="zh-CN" altLang="en-US" sz="2400" dirty="0">
                <a:cs typeface="Arial" panose="020B0604020202020204" pitchFamily="34" charset="0"/>
              </a:rPr>
              <a:t> </a:t>
            </a:r>
            <a:r>
              <a:rPr lang="en-US" altLang="zh-CN" sz="2400" dirty="0">
                <a:cs typeface="Arial" panose="020B0604020202020204" pitchFamily="34" charset="0"/>
              </a:rPr>
              <a:t>security</a:t>
            </a:r>
            <a:r>
              <a:rPr lang="zh-CN" altLang="en-US" sz="2400" dirty="0">
                <a:cs typeface="Arial" panose="020B0604020202020204" pitchFamily="34" charset="0"/>
              </a:rPr>
              <a:t> </a:t>
            </a:r>
            <a:r>
              <a:rPr lang="en-US" altLang="zh-CN" sz="2400" dirty="0">
                <a:cs typeface="Arial" panose="020B0604020202020204" pitchFamily="34" charset="0"/>
              </a:rPr>
              <a:t>prediction</a:t>
            </a:r>
            <a:r>
              <a:rPr lang="zh-CN" altLang="en-US" sz="2400" dirty="0">
                <a:cs typeface="Arial" panose="020B0604020202020204" pitchFamily="34" charset="0"/>
              </a:rPr>
              <a:t> </a:t>
            </a:r>
            <a:r>
              <a:rPr lang="en-US" altLang="zh-CN" sz="2400" dirty="0">
                <a:cs typeface="Arial" panose="020B0604020202020204" pitchFamily="34" charset="0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cs typeface="Arial" panose="020B0604020202020204" pitchFamily="34" charset="0"/>
              </a:rPr>
              <a:t>How</a:t>
            </a:r>
            <a:r>
              <a:rPr lang="zh-CN" altLang="en-US" sz="2400" dirty="0">
                <a:cs typeface="Arial" panose="020B0604020202020204" pitchFamily="34" charset="0"/>
              </a:rPr>
              <a:t> </a:t>
            </a:r>
            <a:r>
              <a:rPr lang="en-US" altLang="zh-CN" sz="2400" dirty="0">
                <a:cs typeface="Arial" panose="020B0604020202020204" pitchFamily="34" charset="0"/>
              </a:rPr>
              <a:t>to</a:t>
            </a:r>
            <a:r>
              <a:rPr lang="zh-CN" altLang="en-US" sz="2400" dirty="0">
                <a:cs typeface="Arial" panose="020B0604020202020204" pitchFamily="34" charset="0"/>
              </a:rPr>
              <a:t> </a:t>
            </a:r>
            <a:r>
              <a:rPr lang="en-US" altLang="zh-CN" sz="2400" dirty="0">
                <a:cs typeface="Arial" panose="020B0604020202020204" pitchFamily="34" charset="0"/>
              </a:rPr>
              <a:t>capture</a:t>
            </a:r>
            <a:r>
              <a:rPr lang="zh-CN" altLang="en-US" sz="2400" dirty="0">
                <a:cs typeface="Arial" panose="020B0604020202020204" pitchFamily="34" charset="0"/>
              </a:rPr>
              <a:t> </a:t>
            </a:r>
            <a:r>
              <a:rPr lang="en-US" altLang="zh-CN" sz="2400" dirty="0">
                <a:cs typeface="Arial" panose="020B0604020202020204" pitchFamily="34" charset="0"/>
              </a:rPr>
              <a:t>the</a:t>
            </a:r>
            <a:r>
              <a:rPr lang="zh-CN" altLang="en-US" sz="2400" dirty="0">
                <a:cs typeface="Arial" panose="020B0604020202020204" pitchFamily="34" charset="0"/>
              </a:rPr>
              <a:t> </a:t>
            </a:r>
            <a:r>
              <a:rPr lang="en-US" altLang="zh-CN" sz="2400" dirty="0">
                <a:cs typeface="Arial" panose="020B0604020202020204" pitchFamily="34" charset="0"/>
              </a:rPr>
              <a:t>majority</a:t>
            </a:r>
            <a:r>
              <a:rPr lang="zh-CN" altLang="en-US" sz="2400" dirty="0">
                <a:cs typeface="Arial" panose="020B0604020202020204" pitchFamily="34" charset="0"/>
              </a:rPr>
              <a:t> </a:t>
            </a:r>
            <a:r>
              <a:rPr lang="en-US" altLang="zh-CN" sz="2400" dirty="0">
                <a:cs typeface="Arial" panose="020B0604020202020204" pitchFamily="34" charset="0"/>
              </a:rPr>
              <a:t>the</a:t>
            </a:r>
            <a:r>
              <a:rPr lang="zh-CN" altLang="en-US" sz="2400" dirty="0">
                <a:cs typeface="Arial" panose="020B0604020202020204" pitchFamily="34" charset="0"/>
              </a:rPr>
              <a:t> </a:t>
            </a:r>
            <a:r>
              <a:rPr lang="en-US" altLang="zh-CN" sz="2400" dirty="0">
                <a:cs typeface="Arial" panose="020B0604020202020204" pitchFamily="34" charset="0"/>
              </a:rPr>
              <a:t>food</a:t>
            </a:r>
            <a:r>
              <a:rPr lang="zh-CN" altLang="en-US" sz="2400" dirty="0">
                <a:cs typeface="Arial" panose="020B0604020202020204" pitchFamily="34" charset="0"/>
              </a:rPr>
              <a:t> </a:t>
            </a:r>
            <a:r>
              <a:rPr lang="en-US" altLang="zh-CN" sz="2400" dirty="0">
                <a:cs typeface="Arial" panose="020B0604020202020204" pitchFamily="34" charset="0"/>
              </a:rPr>
              <a:t>insecure</a:t>
            </a:r>
            <a:r>
              <a:rPr lang="zh-CN" altLang="en-US" sz="2400" dirty="0">
                <a:cs typeface="Arial" panose="020B0604020202020204" pitchFamily="34" charset="0"/>
              </a:rPr>
              <a:t> </a:t>
            </a:r>
            <a:r>
              <a:rPr lang="en-US" altLang="zh-CN" sz="2400" dirty="0">
                <a:cs typeface="Arial" panose="020B0604020202020204" pitchFamily="34" charset="0"/>
              </a:rPr>
              <a:t>households</a:t>
            </a:r>
            <a:r>
              <a:rPr lang="zh-CN" altLang="en-US" sz="2400" dirty="0">
                <a:cs typeface="Arial" panose="020B0604020202020204" pitchFamily="34" charset="0"/>
              </a:rPr>
              <a:t> </a:t>
            </a:r>
            <a:r>
              <a:rPr lang="en-US" altLang="zh-CN" sz="2400" dirty="0">
                <a:cs typeface="Arial" panose="020B0604020202020204" pitchFamily="34" charset="0"/>
              </a:rPr>
              <a:t>through</a:t>
            </a:r>
            <a:r>
              <a:rPr lang="zh-CN" altLang="en-US" sz="2400" dirty="0">
                <a:cs typeface="Arial" panose="020B0604020202020204" pitchFamily="34" charset="0"/>
              </a:rPr>
              <a:t> </a:t>
            </a:r>
            <a:r>
              <a:rPr lang="en-US" altLang="zh-CN" sz="2400" dirty="0">
                <a:cs typeface="Arial" panose="020B0604020202020204" pitchFamily="34" charset="0"/>
              </a:rPr>
              <a:t>data</a:t>
            </a:r>
            <a:r>
              <a:rPr lang="zh-CN" altLang="en-US" sz="2400" dirty="0">
                <a:cs typeface="Arial" panose="020B0604020202020204" pitchFamily="34" charset="0"/>
              </a:rPr>
              <a:t> </a:t>
            </a:r>
            <a:r>
              <a:rPr lang="en-US" altLang="zh-CN" sz="2400" dirty="0">
                <a:cs typeface="Arial" panose="020B0604020202020204" pitchFamily="34" charset="0"/>
              </a:rPr>
              <a:t>techniques</a:t>
            </a:r>
            <a:r>
              <a:rPr lang="zh-CN" altLang="en-US" sz="2400" dirty="0">
                <a:cs typeface="Arial" panose="020B0604020202020204" pitchFamily="34" charset="0"/>
              </a:rPr>
              <a:t> </a:t>
            </a:r>
            <a:r>
              <a:rPr lang="en-US" altLang="zh-CN" sz="2400" dirty="0">
                <a:cs typeface="Arial" panose="020B0604020202020204" pitchFamily="34" charset="0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cs typeface="Arial" panose="020B0604020202020204" pitchFamily="34" charset="0"/>
              </a:rPr>
              <a:t>How</a:t>
            </a:r>
            <a:r>
              <a:rPr lang="zh-CN" altLang="en-US" sz="2400" dirty="0">
                <a:cs typeface="Arial" panose="020B0604020202020204" pitchFamily="34" charset="0"/>
              </a:rPr>
              <a:t> </a:t>
            </a:r>
            <a:r>
              <a:rPr lang="en-US" altLang="zh-CN" sz="2400" dirty="0">
                <a:cs typeface="Arial" panose="020B0604020202020204" pitchFamily="34" charset="0"/>
              </a:rPr>
              <a:t>to</a:t>
            </a:r>
            <a:r>
              <a:rPr lang="zh-CN" altLang="en-US" sz="2400" dirty="0">
                <a:cs typeface="Arial" panose="020B0604020202020204" pitchFamily="34" charset="0"/>
              </a:rPr>
              <a:t> </a:t>
            </a:r>
            <a:r>
              <a:rPr lang="en-US" altLang="zh-CN" sz="2400" dirty="0">
                <a:cs typeface="Arial" panose="020B0604020202020204" pitchFamily="34" charset="0"/>
              </a:rPr>
              <a:t>design</a:t>
            </a:r>
            <a:r>
              <a:rPr lang="zh-CN" altLang="en-US" sz="2400" dirty="0">
                <a:cs typeface="Arial" panose="020B0604020202020204" pitchFamily="34" charset="0"/>
              </a:rPr>
              <a:t> </a:t>
            </a:r>
            <a:r>
              <a:rPr lang="en-US" altLang="zh-CN" sz="2400" dirty="0">
                <a:cs typeface="Arial" panose="020B0604020202020204" pitchFamily="34" charset="0"/>
              </a:rPr>
              <a:t>a</a:t>
            </a:r>
            <a:r>
              <a:rPr lang="zh-CN" altLang="en-US" sz="2400" dirty="0">
                <a:cs typeface="Arial" panose="020B0604020202020204" pitchFamily="34" charset="0"/>
              </a:rPr>
              <a:t> </a:t>
            </a:r>
            <a:r>
              <a:rPr lang="en-US" altLang="zh-CN" sz="2400" dirty="0">
                <a:cs typeface="Arial" panose="020B0604020202020204" pitchFamily="34" charset="0"/>
              </a:rPr>
              <a:t>early</a:t>
            </a:r>
            <a:r>
              <a:rPr lang="zh-CN" altLang="en-US" sz="2400" dirty="0">
                <a:cs typeface="Arial" panose="020B0604020202020204" pitchFamily="34" charset="0"/>
              </a:rPr>
              <a:t> </a:t>
            </a:r>
            <a:r>
              <a:rPr lang="en-US" altLang="zh-CN" sz="2400" dirty="0">
                <a:cs typeface="Arial" panose="020B0604020202020204" pitchFamily="34" charset="0"/>
              </a:rPr>
              <a:t>warning</a:t>
            </a:r>
            <a:r>
              <a:rPr lang="zh-CN" altLang="en-US" sz="2400" dirty="0">
                <a:cs typeface="Arial" panose="020B0604020202020204" pitchFamily="34" charset="0"/>
              </a:rPr>
              <a:t> </a:t>
            </a:r>
            <a:r>
              <a:rPr lang="en-US" altLang="zh-CN" sz="2400" dirty="0">
                <a:cs typeface="Arial" panose="020B0604020202020204" pitchFamily="34" charset="0"/>
              </a:rPr>
              <a:t>system</a:t>
            </a:r>
            <a:r>
              <a:rPr lang="zh-CN" altLang="en-US" sz="2400" dirty="0">
                <a:cs typeface="Arial" panose="020B0604020202020204" pitchFamily="34" charset="0"/>
              </a:rPr>
              <a:t> </a:t>
            </a:r>
            <a:r>
              <a:rPr lang="en-US" altLang="zh-CN" sz="2400" dirty="0">
                <a:cs typeface="Arial" panose="020B0604020202020204" pitchFamily="34" charset="0"/>
              </a:rPr>
              <a:t>that</a:t>
            </a:r>
            <a:r>
              <a:rPr lang="zh-CN" altLang="en-US" sz="2400" dirty="0">
                <a:cs typeface="Arial" panose="020B0604020202020204" pitchFamily="34" charset="0"/>
              </a:rPr>
              <a:t> </a:t>
            </a:r>
            <a:r>
              <a:rPr lang="en-US" altLang="zh-CN" sz="2400" dirty="0">
                <a:cs typeface="Arial" panose="020B0604020202020204" pitchFamily="34" charset="0"/>
              </a:rPr>
              <a:t>is</a:t>
            </a:r>
            <a:r>
              <a:rPr lang="zh-CN" altLang="en-US" sz="2400" dirty="0">
                <a:cs typeface="Arial" panose="020B0604020202020204" pitchFamily="34" charset="0"/>
              </a:rPr>
              <a:t> </a:t>
            </a:r>
            <a:r>
              <a:rPr lang="en-US" altLang="zh-CN" sz="2400" dirty="0">
                <a:cs typeface="Arial" panose="020B0604020202020204" pitchFamily="34" charset="0"/>
              </a:rPr>
              <a:t>automatically</a:t>
            </a:r>
            <a:r>
              <a:rPr lang="zh-CN" altLang="en-US" sz="2400" dirty="0">
                <a:cs typeface="Arial" panose="020B0604020202020204" pitchFamily="34" charset="0"/>
              </a:rPr>
              <a:t> </a:t>
            </a:r>
            <a:r>
              <a:rPr lang="en-US" altLang="zh-CN" sz="2400" dirty="0">
                <a:cs typeface="Arial" panose="020B0604020202020204" pitchFamily="34" charset="0"/>
              </a:rPr>
              <a:t>updated,</a:t>
            </a:r>
            <a:r>
              <a:rPr lang="zh-CN" altLang="en-US" sz="2400" dirty="0">
                <a:cs typeface="Arial" panose="020B0604020202020204" pitchFamily="34" charset="0"/>
              </a:rPr>
              <a:t> </a:t>
            </a:r>
            <a:r>
              <a:rPr lang="en-US" altLang="zh-CN" sz="2400" dirty="0">
                <a:cs typeface="Arial" panose="020B0604020202020204" pitchFamily="34" charset="0"/>
              </a:rPr>
              <a:t>generalizable,</a:t>
            </a:r>
            <a:r>
              <a:rPr lang="zh-CN" altLang="en-US" sz="2400" dirty="0">
                <a:cs typeface="Arial" panose="020B0604020202020204" pitchFamily="34" charset="0"/>
              </a:rPr>
              <a:t> </a:t>
            </a:r>
            <a:r>
              <a:rPr lang="en-US" altLang="zh-CN" sz="2400" dirty="0">
                <a:cs typeface="Arial" panose="020B0604020202020204" pitchFamily="34" charset="0"/>
              </a:rPr>
              <a:t>scalable</a:t>
            </a:r>
            <a:r>
              <a:rPr lang="zh-CN" altLang="en-US" sz="2400" dirty="0">
                <a:cs typeface="Arial" panose="020B0604020202020204" pitchFamily="34" charset="0"/>
              </a:rPr>
              <a:t> </a:t>
            </a:r>
            <a:r>
              <a:rPr lang="en-US" altLang="zh-CN" sz="2400" dirty="0">
                <a:cs typeface="Arial" panose="020B0604020202020204" pitchFamily="34" charset="0"/>
              </a:rPr>
              <a:t>and</a:t>
            </a:r>
            <a:r>
              <a:rPr lang="zh-CN" altLang="en-US" sz="2400" dirty="0">
                <a:cs typeface="Arial" panose="020B0604020202020204" pitchFamily="34" charset="0"/>
              </a:rPr>
              <a:t> </a:t>
            </a:r>
            <a:r>
              <a:rPr lang="en-US" altLang="zh-CN" sz="2400" dirty="0">
                <a:cs typeface="Arial" panose="020B0604020202020204" pitchFamily="34" charset="0"/>
              </a:rPr>
              <a:t>cost-effective</a:t>
            </a:r>
            <a:r>
              <a:rPr lang="zh-CN" altLang="en-US" sz="2400" dirty="0">
                <a:cs typeface="Arial" panose="020B0604020202020204" pitchFamily="34" charset="0"/>
              </a:rPr>
              <a:t> </a:t>
            </a:r>
            <a:r>
              <a:rPr lang="en-US" altLang="zh-CN" sz="2400" dirty="0">
                <a:cs typeface="Arial" panose="020B0604020202020204" pitchFamily="34" charset="0"/>
              </a:rPr>
              <a:t>?</a:t>
            </a:r>
            <a:r>
              <a:rPr lang="zh-CN" altLang="en-US" sz="2400" dirty="0">
                <a:cs typeface="Arial" panose="020B0604020202020204" pitchFamily="34" charset="0"/>
              </a:rPr>
              <a:t>    </a:t>
            </a:r>
            <a:endParaRPr lang="en-US" altLang="zh-CN" sz="2400" dirty="0">
              <a:cs typeface="Arial" panose="020B0604020202020204" pitchFamily="34" charset="0"/>
            </a:endParaRPr>
          </a:p>
          <a:p>
            <a:r>
              <a:rPr lang="zh-CN" altLang="en-US" sz="2800" dirty="0">
                <a:cs typeface="Arial" panose="020B0604020202020204" pitchFamily="34" charset="0"/>
              </a:rPr>
              <a:t> </a:t>
            </a:r>
            <a:endParaRPr lang="en-US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51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74521C-8EA5-C44D-81CB-D9F897BFBD28}"/>
              </a:ext>
            </a:extLst>
          </p:cNvPr>
          <p:cNvSpPr/>
          <p:nvPr/>
        </p:nvSpPr>
        <p:spPr>
          <a:xfrm>
            <a:off x="660400" y="502394"/>
            <a:ext cx="749300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latin typeface="+mj-lt"/>
              <a:cs typeface="Arial" panose="020B0604020202020204" pitchFamily="34" charset="0"/>
            </a:endParaRPr>
          </a:p>
          <a:p>
            <a:r>
              <a:rPr lang="en-US" dirty="0"/>
              <a:t>  - Night lights data (Chen and Nordhaus 2011;Henderson et al. 2012.) does a good job at predicating economic activity but the variation is little in areas of the extreme poor or in urban areas. </a:t>
            </a:r>
          </a:p>
          <a:p>
            <a:r>
              <a:rPr lang="en-US" dirty="0"/>
              <a:t>  - Mobile phone data (</a:t>
            </a:r>
            <a:r>
              <a:rPr lang="en-US" dirty="0" err="1"/>
              <a:t>Blumenstock</a:t>
            </a:r>
            <a:r>
              <a:rPr lang="en-US" dirty="0"/>
              <a:t> et al.,2015; Steele et al.,2017) is complimentary to remote sensing data but expensive.</a:t>
            </a:r>
          </a:p>
          <a:p>
            <a:r>
              <a:rPr lang="en-US" dirty="0"/>
              <a:t>  - Very High resolution satellite imagery are becoming cheaper but highly unstructured and contains measurement error (Engstrom, 2018; Donaldson and </a:t>
            </a:r>
            <a:r>
              <a:rPr lang="en-US" dirty="0" err="1"/>
              <a:t>Storeygard</a:t>
            </a:r>
            <a:r>
              <a:rPr lang="en-US" dirty="0"/>
              <a:t>, 2016). </a:t>
            </a:r>
          </a:p>
          <a:p>
            <a:r>
              <a:rPr lang="en-US" dirty="0"/>
              <a:t>  - Convolutional Neural Network (CNN) models (Jean et al., 2016; </a:t>
            </a:r>
            <a:r>
              <a:rPr lang="en-US" dirty="0" err="1"/>
              <a:t>Babenko</a:t>
            </a:r>
            <a:r>
              <a:rPr lang="en-US" dirty="0"/>
              <a:t> et al. 2017) explains average 46% of the variation at village level but requires an enormous amount of training data and are computationally extensive. Interpret-ability and repeat-ability are less promising.</a:t>
            </a:r>
          </a:p>
          <a:p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940BDF-FFFC-DB4B-B3D5-95C641124FF5}"/>
              </a:ext>
            </a:extLst>
          </p:cNvPr>
          <p:cNvSpPr/>
          <p:nvPr/>
        </p:nvSpPr>
        <p:spPr>
          <a:xfrm>
            <a:off x="279400" y="240784"/>
            <a:ext cx="2633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343237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FED6B8-8319-4F70-A4BA-C7EE0116D958}"/>
              </a:ext>
            </a:extLst>
          </p:cNvPr>
          <p:cNvSpPr txBox="1"/>
          <p:nvPr/>
        </p:nvSpPr>
        <p:spPr>
          <a:xfrm>
            <a:off x="126815" y="186885"/>
            <a:ext cx="89170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  <a:r>
              <a:rPr lang="en-US" altLang="zh-CN" sz="2400" dirty="0"/>
              <a:t>ramework: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5245F30-3C21-A348-9244-4E8EA577BB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4098452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Bent Arrow 15">
            <a:extLst>
              <a:ext uri="{FF2B5EF4-FFF2-40B4-BE49-F238E27FC236}">
                <a16:creationId xmlns:a16="http://schemas.microsoft.com/office/drawing/2014/main" id="{2AD90A36-7707-1E46-A1DE-2B032594B8A1}"/>
              </a:ext>
            </a:extLst>
          </p:cNvPr>
          <p:cNvSpPr/>
          <p:nvPr/>
        </p:nvSpPr>
        <p:spPr>
          <a:xfrm rot="4344418">
            <a:off x="3060325" y="2351245"/>
            <a:ext cx="2010454" cy="819343"/>
          </a:xfrm>
          <a:prstGeom prst="bentArrow">
            <a:avLst>
              <a:gd name="adj1" fmla="val 12552"/>
              <a:gd name="adj2" fmla="val 25000"/>
              <a:gd name="adj3" fmla="val 25000"/>
              <a:gd name="adj4" fmla="val 7821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80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08B55F-D92F-475F-9587-8DBF2908C73E}"/>
              </a:ext>
            </a:extLst>
          </p:cNvPr>
          <p:cNvSpPr txBox="1"/>
          <p:nvPr/>
        </p:nvSpPr>
        <p:spPr>
          <a:xfrm>
            <a:off x="126815" y="186885"/>
            <a:ext cx="891706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Methodology: Categorical vs Continuous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Focus on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sz="2400" dirty="0"/>
              <a:t>categorical prediction for the given cutoffs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each</a:t>
            </a:r>
            <a:r>
              <a:rPr lang="zh-CN" altLang="en-US" sz="2400" dirty="0"/>
              <a:t> </a:t>
            </a:r>
            <a:r>
              <a:rPr lang="en-US" altLang="zh-CN" sz="2400" dirty="0"/>
              <a:t>food</a:t>
            </a:r>
            <a:r>
              <a:rPr lang="zh-CN" altLang="en-US" sz="2400" dirty="0"/>
              <a:t> </a:t>
            </a:r>
            <a:r>
              <a:rPr lang="en-US" altLang="zh-CN" sz="2400" dirty="0"/>
              <a:t>security</a:t>
            </a:r>
            <a:r>
              <a:rPr lang="zh-CN" altLang="en-US" sz="2400" dirty="0"/>
              <a:t> </a:t>
            </a:r>
            <a:r>
              <a:rPr lang="en-US" altLang="zh-CN" sz="2400" dirty="0"/>
              <a:t>measures</a:t>
            </a:r>
            <a:r>
              <a:rPr lang="en-US" sz="2400" dirty="0"/>
              <a:t>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Recall rate of the insecure villages is more important than the over all accuracy.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Close to the actual policy scenarios where policy makers need to locate places with most insecure households.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</a:t>
            </a:r>
            <a:r>
              <a:rPr lang="en-US" sz="2400" dirty="0"/>
              <a:t>pply the down sampling and over sampling technique (SMOTE and others) to </a:t>
            </a:r>
            <a:r>
              <a:rPr lang="en-US" altLang="zh-CN" sz="2400" dirty="0"/>
              <a:t>force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model</a:t>
            </a:r>
            <a:r>
              <a:rPr lang="zh-CN" altLang="en-US" sz="2400" dirty="0"/>
              <a:t> </a:t>
            </a:r>
            <a:r>
              <a:rPr lang="en-US" altLang="zh-CN" sz="2400" dirty="0"/>
              <a:t>to learn about the tail</a:t>
            </a:r>
            <a:r>
              <a:rPr lang="zh-CN" altLang="en-US" sz="2400" dirty="0"/>
              <a:t> </a:t>
            </a:r>
            <a:r>
              <a:rPr lang="en-US" altLang="zh-CN" sz="2400" dirty="0"/>
              <a:t>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1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923334-682D-3A40-B059-95C825E2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12" y="780623"/>
            <a:ext cx="2681144" cy="18637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031B13-F3C9-6041-8AA5-1E2163A451C9}"/>
              </a:ext>
            </a:extLst>
          </p:cNvPr>
          <p:cNvSpPr/>
          <p:nvPr/>
        </p:nvSpPr>
        <p:spPr>
          <a:xfrm>
            <a:off x="446226" y="199938"/>
            <a:ext cx="4558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Methodology:</a:t>
            </a:r>
            <a:r>
              <a:rPr lang="zh-CN" altLang="en-US" dirty="0"/>
              <a:t> </a:t>
            </a:r>
            <a:r>
              <a:rPr lang="en-US" altLang="zh-CN" dirty="0"/>
              <a:t>D</a:t>
            </a:r>
            <a:r>
              <a:rPr lang="en-US" dirty="0"/>
              <a:t>own sampling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O</a:t>
            </a:r>
            <a:r>
              <a:rPr lang="en-US" dirty="0"/>
              <a:t>ver sampling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87507D-3FC2-F94E-860E-B25362F61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580" y="907537"/>
            <a:ext cx="2675623" cy="17368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594F5E-AE7C-4849-BF6F-421CD6EAA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138" y="2753928"/>
            <a:ext cx="3695228" cy="175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1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08B55F-D92F-475F-9587-8DBF2908C73E}"/>
              </a:ext>
            </a:extLst>
          </p:cNvPr>
          <p:cNvSpPr txBox="1"/>
          <p:nvPr/>
        </p:nvSpPr>
        <p:spPr>
          <a:xfrm>
            <a:off x="126815" y="186885"/>
            <a:ext cx="891706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Methodology: data segmentation and data split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sz="2800" dirty="0"/>
              <a:t>Entire dataset of three countries</a:t>
            </a:r>
          </a:p>
          <a:p>
            <a:pPr marL="514350" indent="-514350">
              <a:buAutoNum type="arabicPeriod"/>
            </a:pPr>
            <a:r>
              <a:rPr lang="en-US" sz="2800" dirty="0"/>
              <a:t>By country/region/rural</a:t>
            </a:r>
          </a:p>
          <a:p>
            <a:r>
              <a:rPr lang="en-US" sz="2800" dirty="0"/>
              <a:t>3. 	Auto-segmentation by training a shallow tree in each country based on observables 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173A359-45C8-C740-A162-1EC382D619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778212"/>
              </p:ext>
            </p:extLst>
          </p:nvPr>
        </p:nvGraphicFramePr>
        <p:xfrm>
          <a:off x="926755" y="2270898"/>
          <a:ext cx="2706131" cy="2671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97C6A15-C996-F04A-A1E5-A8AFF3F0AC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1830531"/>
              </p:ext>
            </p:extLst>
          </p:nvPr>
        </p:nvGraphicFramePr>
        <p:xfrm>
          <a:off x="5128054" y="2703383"/>
          <a:ext cx="3707027" cy="1710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265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08B55F-D92F-475F-9587-8DBF2908C73E}"/>
              </a:ext>
            </a:extLst>
          </p:cNvPr>
          <p:cNvSpPr txBox="1"/>
          <p:nvPr/>
        </p:nvSpPr>
        <p:spPr>
          <a:xfrm>
            <a:off x="126815" y="186885"/>
            <a:ext cx="891706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Methodology: Data Split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800" dirty="0"/>
              <a:t>Year split </a:t>
            </a:r>
          </a:p>
          <a:p>
            <a:endParaRPr lang="en-US" sz="2800" dirty="0"/>
          </a:p>
          <a:p>
            <a:r>
              <a:rPr lang="en-US" sz="2800" dirty="0"/>
              <a:t>Regional split </a:t>
            </a:r>
            <a:r>
              <a:rPr lang="zh-CN" altLang="en-US" sz="2800" dirty="0"/>
              <a:t> </a:t>
            </a:r>
            <a:r>
              <a:rPr lang="en-US" altLang="zh-CN" sz="2800" dirty="0"/>
              <a:t>[insert</a:t>
            </a:r>
            <a:r>
              <a:rPr lang="zh-CN" altLang="en-US" sz="2800" dirty="0"/>
              <a:t> </a:t>
            </a:r>
            <a:r>
              <a:rPr lang="en-US" altLang="zh-CN" sz="2800" dirty="0"/>
              <a:t>regional</a:t>
            </a:r>
            <a:r>
              <a:rPr lang="zh-CN" altLang="en-US" sz="2800" dirty="0"/>
              <a:t> </a:t>
            </a:r>
            <a:r>
              <a:rPr lang="en-US" altLang="zh-CN" sz="2800" dirty="0"/>
              <a:t>map</a:t>
            </a:r>
            <a:r>
              <a:rPr lang="zh-CN" altLang="en-US" sz="2800" dirty="0"/>
              <a:t> </a:t>
            </a:r>
            <a:r>
              <a:rPr lang="en-US" altLang="zh-CN" sz="2800" dirty="0"/>
              <a:t>here]</a:t>
            </a:r>
            <a:r>
              <a:rPr lang="zh-CN" altLang="en-US" sz="2800" dirty="0"/>
              <a:t> 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Random split</a:t>
            </a:r>
          </a:p>
          <a:p>
            <a:r>
              <a:rPr lang="en-US" sz="28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2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07F1E6-2322-2743-87EF-69D9AF3C0692}"/>
              </a:ext>
            </a:extLst>
          </p:cNvPr>
          <p:cNvSpPr/>
          <p:nvPr/>
        </p:nvSpPr>
        <p:spPr>
          <a:xfrm>
            <a:off x="821069" y="348219"/>
            <a:ext cx="5918287" cy="34470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Methodology: </a:t>
            </a:r>
          </a:p>
          <a:p>
            <a:r>
              <a:rPr lang="en-US" altLang="zh-CN" sz="2400" dirty="0"/>
              <a:t>Classification</a:t>
            </a:r>
            <a:r>
              <a:rPr lang="zh-CN" altLang="en-US" sz="2400" dirty="0"/>
              <a:t> </a:t>
            </a:r>
            <a:r>
              <a:rPr lang="en-US" altLang="zh-CN" sz="2400" dirty="0"/>
              <a:t>algorithm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result</a:t>
            </a:r>
            <a:r>
              <a:rPr lang="zh-CN" altLang="en-US" sz="2400" dirty="0"/>
              <a:t> </a:t>
            </a:r>
            <a:r>
              <a:rPr lang="en-US" altLang="zh-CN" sz="2400" dirty="0"/>
              <a:t>measurement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altLang="zh-CN" dirty="0"/>
              <a:t>Tree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SVM</a:t>
            </a:r>
          </a:p>
          <a:p>
            <a:pPr marL="342900" indent="-342900">
              <a:buAutoNum type="arabicPeriod"/>
            </a:pP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Forest</a:t>
            </a:r>
          </a:p>
          <a:p>
            <a:pPr marL="342900" indent="-342900">
              <a:buAutoNum type="arabicPeriod"/>
            </a:pPr>
            <a:r>
              <a:rPr lang="en-US" altLang="zh-CN" dirty="0" err="1"/>
              <a:t>Xgboost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Networks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9824CB-0D74-0E4E-ADE0-0C182EAA7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912" y="1485900"/>
            <a:ext cx="4733522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9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246DA4"/>
      </a:dk1>
      <a:lt1>
        <a:srgbClr val="FFFFFF"/>
      </a:lt1>
      <a:dk2>
        <a:srgbClr val="000000"/>
      </a:dk2>
      <a:lt2>
        <a:srgbClr val="FFFFFF"/>
      </a:lt2>
      <a:accent1>
        <a:srgbClr val="40B9D8"/>
      </a:accent1>
      <a:accent2>
        <a:srgbClr val="DE5A26"/>
      </a:accent2>
      <a:accent3>
        <a:srgbClr val="533D33"/>
      </a:accent3>
      <a:accent4>
        <a:srgbClr val="807A77"/>
      </a:accent4>
      <a:accent5>
        <a:srgbClr val="435875"/>
      </a:accent5>
      <a:accent6>
        <a:srgbClr val="EF8107"/>
      </a:accent6>
      <a:hlink>
        <a:srgbClr val="40B9D8"/>
      </a:hlink>
      <a:folHlink>
        <a:srgbClr val="435875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518</Words>
  <Application>Microsoft Macintosh PowerPoint</Application>
  <PresentationFormat>On-screen Show (16:9)</PresentationFormat>
  <Paragraphs>117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仿宋</vt:lpstr>
      <vt:lpstr>Arial</vt:lpstr>
      <vt:lpstr>Calibri</vt:lpstr>
      <vt:lpstr>Garamond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Yujun</dc:creator>
  <cp:lastModifiedBy>Zhou, Yujun</cp:lastModifiedBy>
  <cp:revision>50</cp:revision>
  <dcterms:created xsi:type="dcterms:W3CDTF">2019-03-07T15:59:01Z</dcterms:created>
  <dcterms:modified xsi:type="dcterms:W3CDTF">2019-07-18T00:03:46Z</dcterms:modified>
</cp:coreProperties>
</file>