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4" autoAdjust="0"/>
    <p:restoredTop sz="94660"/>
  </p:normalViewPr>
  <p:slideViewPr>
    <p:cSldViewPr snapToGrid="0">
      <p:cViewPr varScale="1">
        <p:scale>
          <a:sx n="77" d="100"/>
          <a:sy n="77" d="100"/>
        </p:scale>
        <p:origin x="126" y="9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B3378-87AB-44FC-B3BF-3C5D6A952F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6A7458-D790-4814-B437-699F857BFA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8F96FF-984C-4A91-9123-22D077258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BA676-BB9C-4F30-ADC4-771A1E46E2F9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C891BD-8E49-4070-AEF6-9F03747F6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0AA7CA-8C6F-4432-AF06-1B4981495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51173-D6EA-477C-8AA2-F581FDE8FE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043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AACA3-3EF3-4E86-88D2-2FC1D2AC7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74F9C1-169F-4E6D-9A9D-5FE2B64DA4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EC7C7C-617E-40FA-9A37-1000D8249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BA676-BB9C-4F30-ADC4-771A1E46E2F9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6DA8E3-FE77-4062-AB2C-B94A41053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0350DC-35F9-4556-A5C6-605D73B91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51173-D6EA-477C-8AA2-F581FDE8FE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638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826D0C-0A49-490F-84A9-DA2D66103C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568CEF-81CD-450D-B39D-0BBB461E75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A5F3C5-BABB-4CC6-B936-2C9B267D6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BA676-BB9C-4F30-ADC4-771A1E46E2F9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0DE842-479E-4655-AAD5-8335BD8F8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0E8025-82CA-4BB1-A2DF-231F7E6B0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51173-D6EA-477C-8AA2-F581FDE8FE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453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93B2B-4732-4692-83AB-C51997D70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579C2C-F3FB-4925-B992-51DB839C87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785475-E89E-4FFB-9DC7-018D04794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BA676-BB9C-4F30-ADC4-771A1E46E2F9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D47941-926A-4903-9ED0-C434F93E6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4269F8-8462-4472-96A2-5D341EAB9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51173-D6EA-477C-8AA2-F581FDE8FE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204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28B01-3613-461A-B4E3-105EA7C59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923052-3A1A-4679-B8DB-E59AA89D12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05044E-6D6D-4085-97BF-A54E4B96E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BA676-BB9C-4F30-ADC4-771A1E46E2F9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42663A-BAC9-4749-AF21-85F362682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EF77BB-BA7C-4B92-8631-B31B0D589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51173-D6EA-477C-8AA2-F581FDE8FE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998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D8E85-8FEA-499E-90EE-2B6650C12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E98E8E-6AEB-4FE0-A39F-E2DF6C51B9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B79F7F-9A82-449D-B67A-1C9120AC23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5CC64B-AB7A-4482-90CE-E0C50303A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BA676-BB9C-4F30-ADC4-771A1E46E2F9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405C6C-B8C8-46AE-BC6B-E1611C409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D036C9-80A1-4D91-BF1D-1C7226898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51173-D6EA-477C-8AA2-F581FDE8FE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246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CCAB8-ACB4-41FD-AE19-887D407B0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6BD4F5-5DC5-4274-9F3E-316B4C1C26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3F264E-563F-437C-ABF1-D44A3A70BC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B9FD62-3E3F-41D9-AB09-E45D1F3BEA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2A0A94-5C01-4F86-A49A-A9F88F99C7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0F6651-2811-484F-AC2F-B8DF12E2A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BA676-BB9C-4F30-ADC4-771A1E46E2F9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BC8340-F13D-49CE-9E1B-3DE702DF2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10D88D-2DFB-4E18-85CF-E68C95F86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51173-D6EA-477C-8AA2-F581FDE8FE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653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B7A48-15A1-4DD2-B043-74449B0A2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B882BF-2931-45FD-B62B-0AEDCA813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BA676-BB9C-4F30-ADC4-771A1E46E2F9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6B656A-48BF-4DA0-860C-A2D5AD515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4A1A42-77AF-4DC0-9FF2-643079174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51173-D6EA-477C-8AA2-F581FDE8FE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35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D21A6B-9FB7-4078-B8A3-7A01D1CCC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BA676-BB9C-4F30-ADC4-771A1E46E2F9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A8AB90-987D-4B2F-BBFD-31F1C14B0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4BE3D2-6901-4102-A26C-C806912DC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51173-D6EA-477C-8AA2-F581FDE8FE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700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72890-2900-4476-9E84-C29F5BFEE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CFF03C-800A-4A60-ABDE-3872107BF9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D5BE11-9E9C-4C7E-8A68-12FD1CC019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EBECE1-76F8-468E-8773-29E26FBA4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BA676-BB9C-4F30-ADC4-771A1E46E2F9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8DA7CA-A85C-4009-B72E-1CC274FD5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88521-7BAB-4324-B41F-F33B39CC1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51173-D6EA-477C-8AA2-F581FDE8FE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120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9629E-AF8E-448C-B56D-74759A45D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241DF9-CD04-4595-85AA-B1F758EEF9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41016A-865B-4E94-98D8-71D3122B2D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0A5068-754B-4BA4-B536-703BA9438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BA676-BB9C-4F30-ADC4-771A1E46E2F9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D5159F-456D-4F30-AE76-1E0FAD8CF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3EC5A0-02F4-47D3-BA99-C0B2C667E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51173-D6EA-477C-8AA2-F581FDE8FE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472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4953F1-27D0-44C9-B520-60D195E6B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9CFE1B-D414-4822-B1DE-A1E022498F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A4B4B7-0641-4B32-9CB1-44177C9BDF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FBA676-BB9C-4F30-ADC4-771A1E46E2F9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4A0D73-AD8F-420D-9FBE-122B13F96C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1F35BB-07A5-4369-A5CF-E619122318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651173-D6EA-477C-8AA2-F581FDE8FE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105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emf"/><Relationship Id="rId3" Type="http://schemas.openxmlformats.org/officeDocument/2006/relationships/image" Target="../media/image5.png"/><Relationship Id="rId7" Type="http://schemas.openxmlformats.org/officeDocument/2006/relationships/image" Target="../media/image9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A close up of a logo&#10;&#10;Description automatically generated">
            <a:extLst>
              <a:ext uri="{FF2B5EF4-FFF2-40B4-BE49-F238E27FC236}">
                <a16:creationId xmlns:a16="http://schemas.microsoft.com/office/drawing/2014/main" id="{014BEEE4-1B34-4E71-BB58-7589D9818175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22" r="55677"/>
          <a:stretch/>
        </p:blipFill>
        <p:spPr>
          <a:xfrm>
            <a:off x="177228" y="130629"/>
            <a:ext cx="3333415" cy="315141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7914AFEE-C4E7-41E6-B3D1-F591D1328967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85" y="3282043"/>
            <a:ext cx="3904915" cy="315141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EDDB010-7CA3-4973-8491-EA0C48EA65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7422" y="1217341"/>
            <a:ext cx="8334578" cy="4815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373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 descr="A close up of a map&#10;&#10;Description automatically generated">
            <a:extLst>
              <a:ext uri="{FF2B5EF4-FFF2-40B4-BE49-F238E27FC236}">
                <a16:creationId xmlns:a16="http://schemas.microsoft.com/office/drawing/2014/main" id="{2C7FA7BF-C8A7-0A43-A429-8EDF19C01D7C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07" r="3" b="7177"/>
          <a:stretch/>
        </p:blipFill>
        <p:spPr>
          <a:xfrm>
            <a:off x="8772092" y="325662"/>
            <a:ext cx="3155307" cy="5817878"/>
          </a:xfrm>
          <a:prstGeom prst="rect">
            <a:avLst/>
          </a:prstGeom>
          <a:effectLst/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19F68499-5DCA-4C3E-8638-8932853E359A}"/>
              </a:ext>
            </a:extLst>
          </p:cNvPr>
          <p:cNvGrpSpPr/>
          <p:nvPr/>
        </p:nvGrpSpPr>
        <p:grpSpPr>
          <a:xfrm>
            <a:off x="248561" y="177989"/>
            <a:ext cx="3633470" cy="5525770"/>
            <a:chOff x="0" y="0"/>
            <a:chExt cx="4141956" cy="6234325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7DD15A0E-EC68-4D7F-AE10-19B19C5668B2}"/>
                </a:ext>
              </a:extLst>
            </p:cNvPr>
            <p:cNvGrpSpPr/>
            <p:nvPr/>
          </p:nvGrpSpPr>
          <p:grpSpPr>
            <a:xfrm>
              <a:off x="0" y="0"/>
              <a:ext cx="4141956" cy="6234325"/>
              <a:chOff x="0" y="0"/>
              <a:chExt cx="4141956" cy="6234325"/>
            </a:xfrm>
          </p:grpSpPr>
          <p:pic>
            <p:nvPicPr>
              <p:cNvPr id="23" name="Picture 22" descr="A close up of a map&#10;&#10;Description automatically generated">
                <a:extLst>
                  <a:ext uri="{FF2B5EF4-FFF2-40B4-BE49-F238E27FC236}">
                    <a16:creationId xmlns:a16="http://schemas.microsoft.com/office/drawing/2014/main" id="{66C2C48B-7628-4279-9C9D-FF2CAFE5401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662782"/>
                <a:ext cx="2576838" cy="5571543"/>
              </a:xfrm>
              <a:prstGeom prst="rect">
                <a:avLst/>
              </a:prstGeom>
            </p:spPr>
          </p:pic>
          <p:pic>
            <p:nvPicPr>
              <p:cNvPr id="24" name="Picture 23" descr="A picture containing sitting, piece, cake, white&#10;&#10;Description automatically generated">
                <a:extLst>
                  <a:ext uri="{FF2B5EF4-FFF2-40B4-BE49-F238E27FC236}">
                    <a16:creationId xmlns:a16="http://schemas.microsoft.com/office/drawing/2014/main" id="{BF8E3FD1-6FB2-4B02-A629-393841FE22F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813071" y="1460500"/>
                <a:ext cx="1328885" cy="1325563"/>
              </a:xfrm>
              <a:prstGeom prst="rect">
                <a:avLst/>
              </a:prstGeom>
            </p:spPr>
          </p:pic>
          <p:pic>
            <p:nvPicPr>
              <p:cNvPr id="25" name="Picture 24" descr="A tree with a mountain in the background&#10;&#10;Description automatically generated">
                <a:extLst>
                  <a:ext uri="{FF2B5EF4-FFF2-40B4-BE49-F238E27FC236}">
                    <a16:creationId xmlns:a16="http://schemas.microsoft.com/office/drawing/2014/main" id="{665B6E19-8A1A-4523-915A-6D68AAD11D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059250" y="0"/>
                <a:ext cx="1325563" cy="1325563"/>
              </a:xfrm>
              <a:prstGeom prst="rect">
                <a:avLst/>
              </a:prstGeom>
            </p:spPr>
          </p:pic>
          <p:pic>
            <p:nvPicPr>
              <p:cNvPr id="26" name="Picture 25" descr="A close up of an animal&#10;&#10;Description automatically generated">
                <a:extLst>
                  <a:ext uri="{FF2B5EF4-FFF2-40B4-BE49-F238E27FC236}">
                    <a16:creationId xmlns:a16="http://schemas.microsoft.com/office/drawing/2014/main" id="{6CD83612-CD0F-4D2D-AF62-4FC2C1535A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053479" y="2957226"/>
                <a:ext cx="1328885" cy="1338952"/>
              </a:xfrm>
              <a:prstGeom prst="rect">
                <a:avLst/>
              </a:prstGeom>
            </p:spPr>
          </p:pic>
        </p:grp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85700F0-B9CE-4027-819D-31A7DD99A52D}"/>
                </a:ext>
              </a:extLst>
            </p:cNvPr>
            <p:cNvSpPr/>
            <p:nvPr/>
          </p:nvSpPr>
          <p:spPr>
            <a:xfrm>
              <a:off x="1152495" y="1787353"/>
              <a:ext cx="228617" cy="200992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E08C3AEE-EC4A-492B-80B6-6D63EDBC3CE4}"/>
                </a:ext>
              </a:extLst>
            </p:cNvPr>
            <p:cNvCxnSpPr/>
            <p:nvPr/>
          </p:nvCxnSpPr>
          <p:spPr>
            <a:xfrm flipV="1">
              <a:off x="1266804" y="662782"/>
              <a:ext cx="792446" cy="112457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7D567617-6A24-4E11-A57D-437FE30AF979}"/>
                </a:ext>
              </a:extLst>
            </p:cNvPr>
            <p:cNvCxnSpPr>
              <a:cxnSpLocks/>
            </p:cNvCxnSpPr>
            <p:nvPr/>
          </p:nvCxnSpPr>
          <p:spPr>
            <a:xfrm>
              <a:off x="1381112" y="1887849"/>
              <a:ext cx="1431959" cy="23543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63915A96-4E37-446A-837D-27864459A761}"/>
                </a:ext>
              </a:extLst>
            </p:cNvPr>
            <p:cNvCxnSpPr>
              <a:cxnSpLocks/>
            </p:cNvCxnSpPr>
            <p:nvPr/>
          </p:nvCxnSpPr>
          <p:spPr>
            <a:xfrm>
              <a:off x="1266804" y="1988345"/>
              <a:ext cx="792446" cy="96888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5B3CDE1-6744-44BD-A6A3-079A89CC7C16}"/>
              </a:ext>
            </a:extLst>
          </p:cNvPr>
          <p:cNvGrpSpPr>
            <a:grpSpLocks/>
          </p:cNvGrpSpPr>
          <p:nvPr/>
        </p:nvGrpSpPr>
        <p:grpSpPr bwMode="auto">
          <a:xfrm>
            <a:off x="4310438" y="552716"/>
            <a:ext cx="4091343" cy="2418972"/>
            <a:chOff x="-207" y="58"/>
            <a:chExt cx="6999" cy="4014"/>
          </a:xfrm>
        </p:grpSpPr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9EA7C11F-C95B-4B54-ABB8-40B247B8799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207" y="58"/>
              <a:ext cx="6999" cy="40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A87BE289-7FF0-4F90-AFE4-E82303CE4F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04" y="1789"/>
              <a:ext cx="688" cy="420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1E328FF4-AA6F-428B-A12B-A83D772383E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71681" y="654270"/>
            <a:ext cx="6205728" cy="5476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1635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Zhou, Yujun</dc:creator>
  <cp:lastModifiedBy>Zhou, Yujun</cp:lastModifiedBy>
  <cp:revision>5</cp:revision>
  <dcterms:created xsi:type="dcterms:W3CDTF">2020-05-04T18:04:47Z</dcterms:created>
  <dcterms:modified xsi:type="dcterms:W3CDTF">2020-05-04T18:42:58Z</dcterms:modified>
</cp:coreProperties>
</file>