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542-1123-47A0-B72B-E1A10FCD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0655-AF2E-4273-8931-537052D51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3747-0DFD-4121-900E-C6B8ADDB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6A05-8E20-4F00-9F4B-40246AC0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5A97-083B-4414-945E-12541DEB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63FB-820B-4D02-8E6C-CEE31848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BACC8-CFB1-4404-A4AC-A3E33B1F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FAAD-070C-4F69-BF87-B4099793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005B-CC0C-47ED-BF04-7543584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9F5C-10C1-4243-A2AF-134921C5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789C7-8A47-4862-9ACF-C4F78AB86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BFC74-551C-4B9A-9EC6-FDD36848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01392-45A7-4155-8A60-E943F732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7AB3-698F-4EDE-907F-370C2DF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1002-242D-42A5-A813-90E1C080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C9B0-8875-45EA-888A-EA8199A4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9625-5C25-4256-9A04-26A1005C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9202-B3CE-4157-A51F-0AE75237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4AB6-E327-4DD3-9FF6-53F1A0A8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241A-0F65-493A-9742-13F33D2F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6D56-9FD2-4FE4-8028-412BC79A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058F-EA1A-4D26-B6F6-14D23536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A40-45AA-4D82-A7B4-7786136F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8B8B-83F4-4A67-8CB6-D8F694A2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E509-4976-46B7-89E9-ABB0E2CF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FAC0-E916-4F07-86D2-D8FAB73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1B4A-7057-41DA-B235-587CF5DB7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05036-3B79-406E-A514-670FC652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DA110-165A-468F-A957-39D136F9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F35A-085F-4A43-9E15-A14B9EA7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58CE-6A58-4D4B-81B9-392CE6F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419-9627-45F2-AD2B-EF881243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D548-6884-4743-8BD9-6133BF78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EE24A-0F99-4614-AD02-95C5B04F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2A5FE-A4EF-4F2E-972E-3B522D3D1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21BA3-E4ED-4979-866B-F127248F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39214-03CF-4913-AC8D-8BEFBAD6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3BD9D-E446-4DED-A834-4702653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82AFD-291D-43B4-8B2C-AD6B20EF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EED1-7C93-4469-86DD-17BD98D2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E45F2-D8E9-4E4D-A030-F7733B5F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8F6B-7561-4895-804C-6354DCCC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0643-E7FC-47EF-A395-6ECEB83E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4AF1C-0964-4A4D-B974-04080A25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37F78-84E1-4EEC-B224-776179B8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FC13E-3B04-4D98-95BE-E0BAACDD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2DB-452C-460B-BDEF-7FE8000E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CFDB-F536-4B02-92BF-C6531963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E0934-DA29-496B-9A23-C0F2D887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7F704-3E19-4097-8E71-A1A092E8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0D471-C57A-4CC4-B218-A47E63AF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69BF-5499-423E-B50E-8FEBA5F1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D42A-30E5-41D5-8269-06216B56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53C59-59BB-4D67-8C00-8C97ECDFC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73EC6-CECF-48BF-8952-8FA30E6E8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A3198-A3B0-4A9D-BBBF-4CA66640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D76C-0CC2-4DC1-AFAC-7A51C9F4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D4D3-9623-422C-902B-5031254F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6BAE5-9C27-484F-9CA4-39AFBA53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8153-3E84-4267-A91D-6AFB29DD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EB29-FBEE-4F20-A1CA-43E0638F4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8469-858C-4E78-9CE2-24313D5C0A7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A0EB-D55F-4981-990E-31532B5E1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59BF-B699-44AE-B00D-18436228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6EDC-43DE-473F-952F-AD780ECC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B70FD7-665A-42EE-B840-239ADED46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371908"/>
              </p:ext>
            </p:extLst>
          </p:nvPr>
        </p:nvGraphicFramePr>
        <p:xfrm>
          <a:off x="2078412" y="558888"/>
          <a:ext cx="6033741" cy="4977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63">
                  <a:extLst>
                    <a:ext uri="{9D8B030D-6E8A-4147-A177-3AD203B41FA5}">
                      <a16:colId xmlns:a16="http://schemas.microsoft.com/office/drawing/2014/main" val="3234872393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3696765823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4276355842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639301526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100272070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145383698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628948071"/>
                    </a:ext>
                  </a:extLst>
                </a:gridCol>
              </a:tblGrid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Measure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F-1_score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Accuracy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759206764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1269151770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728337810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577908382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3681286825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Uganda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2271871586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3462425886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707298438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530209023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1265066519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Uganda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2484791738"/>
                  </a:ext>
                </a:extLst>
              </a:tr>
              <a:tr h="359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RandomForest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1861493348"/>
                  </a:ext>
                </a:extLst>
              </a:tr>
              <a:tr h="359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RandomForest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2405054647"/>
                  </a:ext>
                </a:extLst>
              </a:tr>
              <a:tr h="359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RandomForest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3405045990"/>
                  </a:ext>
                </a:extLst>
              </a:tr>
              <a:tr h="359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RandomForest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1182626091"/>
                  </a:ext>
                </a:extLst>
              </a:tr>
              <a:tr h="359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Uganda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RandomForest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3452360720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xgBoost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2577562511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Malawi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xgBoost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2549357883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xgBoost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1685358660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Tanzania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rCSI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xgBoost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2146118932"/>
                  </a:ext>
                </a:extLst>
              </a:tr>
              <a:tr h="19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Uganda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xgBoost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5" marB="0" anchor="b"/>
                </a:tc>
                <a:extLst>
                  <a:ext uri="{0D108BD9-81ED-4DB2-BD59-A6C34878D82A}">
                    <a16:rowId xmlns:a16="http://schemas.microsoft.com/office/drawing/2014/main" val="296285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6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29BE5-89B5-41F6-887A-887D5832F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36"/>
          <a:stretch/>
        </p:blipFill>
        <p:spPr>
          <a:xfrm>
            <a:off x="89183" y="67112"/>
            <a:ext cx="6332125" cy="60904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F8B602-2DE2-4807-9828-9E60DE12F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51"/>
          <a:stretch/>
        </p:blipFill>
        <p:spPr>
          <a:xfrm>
            <a:off x="6221835" y="159391"/>
            <a:ext cx="5880982" cy="5998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97A7A-2B7C-4315-B6BB-8B121BA21E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712" t="39244" b="44470"/>
          <a:stretch/>
        </p:blipFill>
        <p:spPr>
          <a:xfrm>
            <a:off x="10576756" y="251670"/>
            <a:ext cx="1136709" cy="8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9948E-D839-4E3E-A30A-2A9D0C9B0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75"/>
          <a:stretch/>
        </p:blipFill>
        <p:spPr>
          <a:xfrm>
            <a:off x="58723" y="436228"/>
            <a:ext cx="6361924" cy="6090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F1A260-78C8-41B5-AB00-96DB94274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89"/>
          <a:stretch/>
        </p:blipFill>
        <p:spPr>
          <a:xfrm>
            <a:off x="6255753" y="50334"/>
            <a:ext cx="5675826" cy="6535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5F508-3854-494F-A2CD-F88D53B53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2" t="39244" b="44470"/>
          <a:stretch/>
        </p:blipFill>
        <p:spPr>
          <a:xfrm>
            <a:off x="10794870" y="436228"/>
            <a:ext cx="1136709" cy="8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4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</Words>
  <Application>Microsoft Office PowerPoint</Application>
  <PresentationFormat>Widescreen</PresentationFormat>
  <Paragraphs>147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yujun zhou</dc:creator>
  <cp:lastModifiedBy>yujun zhou</cp:lastModifiedBy>
  <cp:revision>1</cp:revision>
  <dcterms:created xsi:type="dcterms:W3CDTF">2019-10-16T12:31:08Z</dcterms:created>
  <dcterms:modified xsi:type="dcterms:W3CDTF">2019-10-16T12:37:14Z</dcterms:modified>
</cp:coreProperties>
</file>