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24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5170-16A6-4DF7-8DB7-3AA26444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79D41-06DF-420C-B30A-6D0CA205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314B-8999-4C03-B033-011043F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D67-5A8B-4623-BE8B-0496D8CE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063-A040-45EE-962C-7205AB00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819-1D16-4258-9524-C1CB75A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D003-6D01-4E99-8BBE-ECC2B679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FE4A-5E15-43FF-9C56-49929B5B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850D-924A-46B6-AB13-9D5921F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03BA-71FD-4F02-B50A-E2A51AFA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B1360-CA27-47D0-A3C2-F368D1328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36DD-3049-458A-B6E0-42218968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25F7-AB15-4E1F-95E1-9B7B48A0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C174-D511-4A33-8E73-6A14C28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5D24-FD2D-4DB7-BAE6-AB375F8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ED0C-C4AA-4AE1-A680-1139B1B4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A08-5A40-4585-B451-C9590D48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FF03-1D4E-4968-82F8-9C58C0F9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F82A-B49F-46AA-83A6-5082017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8914-2F1C-4012-AC6E-F2929ADD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4C6A-E2FF-4ED3-BCD1-8526C17D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BA6F-2BC2-47FE-9576-5C826415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54BB-AA0B-4DD7-8592-060982AA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57F6-B4DC-4D19-817C-9E16348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AEAF-3FF3-424E-9DA7-7E69B0B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B2D3-4130-480C-B3B1-511BB6FB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7CF9-E53C-4CA5-8576-344A0E44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44CD-A32A-4A02-BB0B-6432F56D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5198-A4B7-4A19-8D85-34D31624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8445-FEAE-4299-BC01-A941262B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F252E-5D8A-4C4F-A0CF-3A33F480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88A-C7EC-4588-AAC2-97B82E86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74AA-4B2C-4E78-9C22-4A573FFB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BE6E-5E50-4756-80B8-4CD0F73D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09DFB-3C11-4958-B685-F4099B4B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606FB-C9D3-418A-807A-56584977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69328-9173-4C45-AF8F-416E7CEE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3639-FF73-47E7-9CE2-CF133E2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CE953-BD55-4755-93F9-271994B3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EACD-A926-4A88-B2E4-925B59B1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91A22-F567-429E-8B08-78E9D787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EC6AF-21B5-4D14-BD35-E4A5A35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9AA7F-24E9-4177-AEB9-F611AD77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42569-E0DF-476B-BEC6-358BE595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B8D1-20C7-4256-81D6-22744C68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FA29-3553-4F13-92AC-2E77FAF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371-A7E8-4E18-BBEF-1A1A9FC8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7C12-ECC8-4136-AA2D-5E3A6E00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F6757-C150-442D-85D8-2FACF105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B50F-5663-4B2C-974B-37DD6BA9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2B9D-371F-4B1A-A91E-260C32B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BB63-951A-4763-8CA6-26A14F37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72C5-C1C8-42DD-9230-459722FF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2654-C062-450A-8428-1AA67FFED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B63F-F5A5-4F2E-8817-8854B0F1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AA1A-2503-469E-8E25-F039B24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8079-232E-4CDB-9EF7-B7F7C63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7810D-529F-4652-A7C8-7CAF2327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7E159-636E-4B52-9F71-1129721E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2648-C14C-4D96-AFC3-ACAB9988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1621-297F-4AA4-9D0F-7F1B5672D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1117-C78C-4774-9110-F7AA8169A31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D92B-634B-4011-879D-81805C0F2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A07D-C2D8-42E9-ADAC-564B7E01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BA2E-9DD5-4E0E-8115-E9ED1ED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Uganda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4694291" y="567967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072E0C1-7D9D-4D32-9804-0937DF9B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1" y="977810"/>
            <a:ext cx="4584400" cy="46703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02873F9-FC06-4A0B-B3E2-FC5989E0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29" y="4038599"/>
            <a:ext cx="2161960" cy="13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Malawi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69B9A9D-2DE6-4EDA-9644-C8040C8B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54" y="716280"/>
            <a:ext cx="2780066" cy="542544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56C9806-0653-4230-B214-3C8FA6785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00" y="847588"/>
            <a:ext cx="2380008" cy="519507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F3B13FD-E75D-411B-8391-5BB78316A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86" y="2971799"/>
            <a:ext cx="2161960" cy="1312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A69057-998A-450F-84F2-4E4606EF9401}"/>
              </a:ext>
            </a:extLst>
          </p:cNvPr>
          <p:cNvSpPr txBox="1"/>
          <p:nvPr/>
        </p:nvSpPr>
        <p:spPr>
          <a:xfrm>
            <a:off x="7795706" y="5699742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rCSI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3032760" y="564108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9579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43744-5DA1-4B57-B7A1-6206A52B559A}"/>
              </a:ext>
            </a:extLst>
          </p:cNvPr>
          <p:cNvSpPr txBox="1"/>
          <p:nvPr/>
        </p:nvSpPr>
        <p:spPr>
          <a:xfrm>
            <a:off x="626344" y="628539"/>
            <a:ext cx="2305050" cy="38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Tanzania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A4781-93D4-4E93-B036-B30534A422CE}"/>
              </a:ext>
            </a:extLst>
          </p:cNvPr>
          <p:cNvSpPr txBox="1"/>
          <p:nvPr/>
        </p:nvSpPr>
        <p:spPr>
          <a:xfrm>
            <a:off x="3047721" y="549425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66F0-0D5B-4982-A5D8-B8F650EE9886}"/>
              </a:ext>
            </a:extLst>
          </p:cNvPr>
          <p:cNvSpPr txBox="1"/>
          <p:nvPr/>
        </p:nvSpPr>
        <p:spPr>
          <a:xfrm>
            <a:off x="7637912" y="551507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rCSI</a:t>
            </a:r>
            <a:endParaRPr lang="en-US" dirty="0"/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E5EF1F-D7A2-4E9E-A5E2-4DBD1AF6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0" y="1440688"/>
            <a:ext cx="4106402" cy="3834358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C8B434D-247B-4E46-81FD-D2302BA40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22" y="1200658"/>
            <a:ext cx="4744598" cy="414858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5E8A21A-ADE4-4084-978C-358204BCF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38" y="4859061"/>
            <a:ext cx="2161960" cy="13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yujun zhou</dc:creator>
  <cp:lastModifiedBy>yujun zhou</cp:lastModifiedBy>
  <cp:revision>11</cp:revision>
  <dcterms:created xsi:type="dcterms:W3CDTF">2019-12-08T21:49:40Z</dcterms:created>
  <dcterms:modified xsi:type="dcterms:W3CDTF">2019-12-09T21:48:52Z</dcterms:modified>
</cp:coreProperties>
</file>