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5170-16A6-4DF7-8DB7-3AA26444B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79D41-06DF-420C-B30A-6D0CA2053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5314B-8999-4C03-B033-011043F5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E8D67-5A8B-4623-BE8B-0496D8CE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E063-A040-45EE-962C-7205AB00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8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819-1D16-4258-9524-C1CB75AF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DD003-6D01-4E99-8BBE-ECC2B6799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5FE4A-5E15-43FF-9C56-49929B5B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9850D-924A-46B6-AB13-9D5921F7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103BA-71FD-4F02-B50A-E2A51AFA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2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B1360-CA27-47D0-A3C2-F368D1328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036DD-3049-458A-B6E0-422189681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425F7-AB15-4E1F-95E1-9B7B48A0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8C174-D511-4A33-8E73-6A14C28F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05D24-FD2D-4DB7-BAE6-AB375F83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ED0C-C4AA-4AE1-A680-1139B1B4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5A08-5A40-4585-B451-C9590D48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FFF03-1D4E-4968-82F8-9C58C0F9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4F82A-B49F-46AA-83A6-50820173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8914-2F1C-4012-AC6E-F2929ADD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1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4C6A-E2FF-4ED3-BCD1-8526C17D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3BA6F-2BC2-47FE-9576-5C8264156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54BB-AA0B-4DD7-8592-060982AA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A57F6-B4DC-4D19-817C-9E163488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EAEAF-3FF3-424E-9DA7-7E69B0B8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7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B2D3-4130-480C-B3B1-511BB6FB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7CF9-E53C-4CA5-8576-344A0E441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C44CD-A32A-4A02-BB0B-6432F56D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75198-A4B7-4A19-8D85-34D31624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98445-FEAE-4299-BC01-A941262B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F252E-5D8A-4C4F-A0CF-3A33F480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488A-C7EC-4588-AAC2-97B82E86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674AA-4B2C-4E78-9C22-4A573FFB0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CBE6E-5E50-4756-80B8-4CD0F73D2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09DFB-3C11-4958-B685-F4099B4B7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606FB-C9D3-418A-807A-565849779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69328-9173-4C45-AF8F-416E7CEE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3639-FF73-47E7-9CE2-CF133E23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CE953-BD55-4755-93F9-271994B3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9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EACD-A926-4A88-B2E4-925B59B1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91A22-F567-429E-8B08-78E9D787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EC6AF-21B5-4D14-BD35-E4A5A357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9AA7F-24E9-4177-AEB9-F611AD77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2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42569-E0DF-476B-BEC6-358BE595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1B8D1-20C7-4256-81D6-22744C68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0FA29-3553-4F13-92AC-2E77FAF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8371-A7E8-4E18-BBEF-1A1A9FC8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7C12-ECC8-4136-AA2D-5E3A6E00C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F6757-C150-442D-85D8-2FACF1053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7B50F-5663-4B2C-974B-37DD6BA9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32B9D-371F-4B1A-A91E-260C32B7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BBB63-951A-4763-8CA6-26A14F37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72C5-C1C8-42DD-9230-459722FF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A2654-C062-450A-8428-1AA67FFED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EB63F-F5A5-4F2E-8817-8854B0F1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7AA1A-2503-469E-8E25-F039B242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B8079-232E-4CDB-9EF7-B7F7C633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7810D-529F-4652-A7C8-7CAF2327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8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7E159-636E-4B52-9F71-1129721E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2648-C14C-4D96-AFC3-ACAB9988F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1621-297F-4AA4-9D0F-7F1B5672D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DD92B-634B-4011-879D-81805C0F2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9A07D-C2D8-42E9-ADAC-564B7E01A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43744-5DA1-4B57-B7A1-6206A52B559A}"/>
              </a:ext>
            </a:extLst>
          </p:cNvPr>
          <p:cNvSpPr txBox="1"/>
          <p:nvPr/>
        </p:nvSpPr>
        <p:spPr>
          <a:xfrm>
            <a:off x="626344" y="628539"/>
            <a:ext cx="2305050" cy="383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Tanzania FCS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8A4781-93D4-4E93-B036-B30534A422CE}"/>
              </a:ext>
            </a:extLst>
          </p:cNvPr>
          <p:cNvSpPr txBox="1"/>
          <p:nvPr/>
        </p:nvSpPr>
        <p:spPr>
          <a:xfrm>
            <a:off x="1792520" y="551507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066F0-0D5B-4982-A5D8-B8F650EE9886}"/>
              </a:ext>
            </a:extLst>
          </p:cNvPr>
          <p:cNvSpPr txBox="1"/>
          <p:nvPr/>
        </p:nvSpPr>
        <p:spPr>
          <a:xfrm>
            <a:off x="5625349" y="542970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 + oversample</a:t>
            </a: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028F715-5C70-4B6C-A4D5-201E9FC40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44" y="1160441"/>
            <a:ext cx="4529999" cy="4419619"/>
          </a:xfrm>
          <a:prstGeom prst="rect">
            <a:avLst/>
          </a:prstGeom>
        </p:spPr>
      </p:pic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81731FB-4ACA-48C8-A3FA-775842155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10" y="1175686"/>
            <a:ext cx="4491573" cy="433939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F85714-33CB-4CEB-86C9-A5EFAB305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600" y="4556475"/>
            <a:ext cx="219105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2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43744-5DA1-4B57-B7A1-6206A52B559A}"/>
              </a:ext>
            </a:extLst>
          </p:cNvPr>
          <p:cNvSpPr txBox="1"/>
          <p:nvPr/>
        </p:nvSpPr>
        <p:spPr>
          <a:xfrm>
            <a:off x="626344" y="628539"/>
            <a:ext cx="2305050" cy="383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Tanzania </a:t>
            </a:r>
            <a:r>
              <a:rPr lang="en-US" dirty="0" err="1"/>
              <a:t>rCSI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8A4781-93D4-4E93-B036-B30534A422CE}"/>
              </a:ext>
            </a:extLst>
          </p:cNvPr>
          <p:cNvSpPr txBox="1"/>
          <p:nvPr/>
        </p:nvSpPr>
        <p:spPr>
          <a:xfrm>
            <a:off x="1792520" y="551507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066F0-0D5B-4982-A5D8-B8F650EE9886}"/>
              </a:ext>
            </a:extLst>
          </p:cNvPr>
          <p:cNvSpPr txBox="1"/>
          <p:nvPr/>
        </p:nvSpPr>
        <p:spPr>
          <a:xfrm>
            <a:off x="5625349" y="542970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 + oversample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00BD536-A01E-4DB8-8D7B-5B674DBC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280" y="1078264"/>
            <a:ext cx="4658869" cy="4398296"/>
          </a:xfrm>
          <a:prstGeom prst="rect">
            <a:avLst/>
          </a:prstGeo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82915BB-0A27-497B-947D-F6A067EF8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6" y="1064716"/>
            <a:ext cx="4890907" cy="450668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030FFD-DEBB-4CCD-A864-D1C6E3726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374" y="4554689"/>
            <a:ext cx="219105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3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4B5590B-4CE3-43E7-A0DD-BB69F91C9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66" y="820251"/>
            <a:ext cx="5109526" cy="5008108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CB5FDD50-AAC0-43FC-9F8F-6DED4AB0F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8" y="928884"/>
            <a:ext cx="5109526" cy="51742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543744-5DA1-4B57-B7A1-6206A52B559A}"/>
              </a:ext>
            </a:extLst>
          </p:cNvPr>
          <p:cNvSpPr txBox="1"/>
          <p:nvPr/>
        </p:nvSpPr>
        <p:spPr>
          <a:xfrm>
            <a:off x="626344" y="628539"/>
            <a:ext cx="2305050" cy="383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Uganda FCS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8A4781-93D4-4E93-B036-B30534A422CE}"/>
              </a:ext>
            </a:extLst>
          </p:cNvPr>
          <p:cNvSpPr txBox="1"/>
          <p:nvPr/>
        </p:nvSpPr>
        <p:spPr>
          <a:xfrm>
            <a:off x="2038350" y="5828359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066F0-0D5B-4982-A5D8-B8F650EE9886}"/>
              </a:ext>
            </a:extLst>
          </p:cNvPr>
          <p:cNvSpPr txBox="1"/>
          <p:nvPr/>
        </p:nvSpPr>
        <p:spPr>
          <a:xfrm>
            <a:off x="6888344" y="5883723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 + oversample</a:t>
            </a: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D2AE05-623A-4670-94D1-312B5F66C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534" y="4679417"/>
            <a:ext cx="219105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6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43744-5DA1-4B57-B7A1-6206A52B559A}"/>
              </a:ext>
            </a:extLst>
          </p:cNvPr>
          <p:cNvSpPr txBox="1"/>
          <p:nvPr/>
        </p:nvSpPr>
        <p:spPr>
          <a:xfrm>
            <a:off x="626344" y="628539"/>
            <a:ext cx="2305050" cy="383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Malawi FCS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7BC71F8-088F-4068-8D51-70CA872F8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20" y="545972"/>
            <a:ext cx="2628900" cy="55566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8A4781-93D4-4E93-B036-B30534A422CE}"/>
              </a:ext>
            </a:extLst>
          </p:cNvPr>
          <p:cNvSpPr txBox="1"/>
          <p:nvPr/>
        </p:nvSpPr>
        <p:spPr>
          <a:xfrm>
            <a:off x="1792520" y="551507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FD24459-E36A-4332-9BAA-06DC69256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63" y="480060"/>
            <a:ext cx="2648916" cy="55566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8E066F0-0D5B-4982-A5D8-B8F650EE9886}"/>
              </a:ext>
            </a:extLst>
          </p:cNvPr>
          <p:cNvSpPr txBox="1"/>
          <p:nvPr/>
        </p:nvSpPr>
        <p:spPr>
          <a:xfrm>
            <a:off x="5625349" y="542970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 + oversample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D79971-AB61-442F-84AC-20E1A7688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430" y="4407724"/>
            <a:ext cx="219105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7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43744-5DA1-4B57-B7A1-6206A52B559A}"/>
              </a:ext>
            </a:extLst>
          </p:cNvPr>
          <p:cNvSpPr txBox="1"/>
          <p:nvPr/>
        </p:nvSpPr>
        <p:spPr>
          <a:xfrm>
            <a:off x="626344" y="628539"/>
            <a:ext cx="2305050" cy="383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Malawi </a:t>
            </a:r>
            <a:r>
              <a:rPr lang="en-US" dirty="0" err="1"/>
              <a:t>rCSI</a:t>
            </a:r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25F9004-C236-4371-91C3-02B7F1426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27" y="628539"/>
            <a:ext cx="2543501" cy="56960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8A4781-93D4-4E93-B036-B30534A422CE}"/>
              </a:ext>
            </a:extLst>
          </p:cNvPr>
          <p:cNvSpPr txBox="1"/>
          <p:nvPr/>
        </p:nvSpPr>
        <p:spPr>
          <a:xfrm>
            <a:off x="1792520" y="551507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FC0FC4F-FB34-4302-BFB8-2949C41BE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924" y="480060"/>
            <a:ext cx="2628900" cy="57847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8E066F0-0D5B-4982-A5D8-B8F650EE9886}"/>
              </a:ext>
            </a:extLst>
          </p:cNvPr>
          <p:cNvSpPr txBox="1"/>
          <p:nvPr/>
        </p:nvSpPr>
        <p:spPr>
          <a:xfrm>
            <a:off x="5625349" y="542970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 + oversample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824B0C-13C2-4674-BED0-5ADA1E8BC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345" y="4501356"/>
            <a:ext cx="219105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9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3543744-5DA1-4B57-B7A1-6206A52B559A}"/>
              </a:ext>
            </a:extLst>
          </p:cNvPr>
          <p:cNvSpPr txBox="1"/>
          <p:nvPr/>
        </p:nvSpPr>
        <p:spPr>
          <a:xfrm>
            <a:off x="626344" y="628539"/>
            <a:ext cx="2305050" cy="383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Uganda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8A4781-93D4-4E93-B036-B30534A422CE}"/>
              </a:ext>
            </a:extLst>
          </p:cNvPr>
          <p:cNvSpPr txBox="1"/>
          <p:nvPr/>
        </p:nvSpPr>
        <p:spPr>
          <a:xfrm>
            <a:off x="4694291" y="5679673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FCS</a:t>
            </a: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D2AE05-623A-4670-94D1-312B5F66C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534" y="4679417"/>
            <a:ext cx="2191056" cy="1629002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072E0C1-7D9D-4D32-9804-0937DF9B9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91" y="977810"/>
            <a:ext cx="4584400" cy="4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8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3543744-5DA1-4B57-B7A1-6206A52B559A}"/>
              </a:ext>
            </a:extLst>
          </p:cNvPr>
          <p:cNvSpPr txBox="1"/>
          <p:nvPr/>
        </p:nvSpPr>
        <p:spPr>
          <a:xfrm>
            <a:off x="626344" y="628539"/>
            <a:ext cx="2305050" cy="383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Malawi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8A4781-93D4-4E93-B036-B30534A422CE}"/>
              </a:ext>
            </a:extLst>
          </p:cNvPr>
          <p:cNvSpPr txBox="1"/>
          <p:nvPr/>
        </p:nvSpPr>
        <p:spPr>
          <a:xfrm>
            <a:off x="1792520" y="551507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69057-998A-450F-84F2-4E4606EF9401}"/>
              </a:ext>
            </a:extLst>
          </p:cNvPr>
          <p:cNvSpPr txBox="1"/>
          <p:nvPr/>
        </p:nvSpPr>
        <p:spPr>
          <a:xfrm>
            <a:off x="5655860" y="5667394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rCSI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69B9A9D-2DE6-4EDA-9644-C8040C8BD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54" y="716280"/>
            <a:ext cx="2780066" cy="542544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D56C9806-0653-4230-B214-3C8FA6785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00" y="847588"/>
            <a:ext cx="2380008" cy="5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8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3543744-5DA1-4B57-B7A1-6206A52B559A}"/>
              </a:ext>
            </a:extLst>
          </p:cNvPr>
          <p:cNvSpPr txBox="1"/>
          <p:nvPr/>
        </p:nvSpPr>
        <p:spPr>
          <a:xfrm>
            <a:off x="626344" y="628539"/>
            <a:ext cx="2305050" cy="383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Tanzania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8A4781-93D4-4E93-B036-B30534A422CE}"/>
              </a:ext>
            </a:extLst>
          </p:cNvPr>
          <p:cNvSpPr txBox="1"/>
          <p:nvPr/>
        </p:nvSpPr>
        <p:spPr>
          <a:xfrm>
            <a:off x="1792520" y="551507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066F0-0D5B-4982-A5D8-B8F650EE9886}"/>
              </a:ext>
            </a:extLst>
          </p:cNvPr>
          <p:cNvSpPr txBox="1"/>
          <p:nvPr/>
        </p:nvSpPr>
        <p:spPr>
          <a:xfrm>
            <a:off x="7637912" y="551507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rCSI</a:t>
            </a:r>
            <a:endParaRPr lang="en-US" dirty="0"/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CE5EF1F-D7A2-4E9E-A5E2-4DBD1AF63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20" y="1440688"/>
            <a:ext cx="4106402" cy="3834358"/>
          </a:xfrm>
          <a:prstGeom prst="rect">
            <a:avLst/>
          </a:prstGeom>
        </p:spPr>
      </p:pic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C8B434D-247B-4E46-81FD-D2302BA40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22" y="1200658"/>
            <a:ext cx="4744598" cy="41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7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yujun zhou</dc:creator>
  <cp:lastModifiedBy>yujun zhou</cp:lastModifiedBy>
  <cp:revision>9</cp:revision>
  <dcterms:created xsi:type="dcterms:W3CDTF">2019-12-08T21:49:40Z</dcterms:created>
  <dcterms:modified xsi:type="dcterms:W3CDTF">2019-12-10T03:01:34Z</dcterms:modified>
</cp:coreProperties>
</file>