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9005-6AD2-4B88-BE6A-5E0D9010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86B75-5F4E-421C-A8A4-4F57ECB0A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9FBF7-1861-4C57-BB8C-ED1F371E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669F-1F19-49D7-89A6-C89AD1CEA36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E599-05C4-4128-AAAB-2F904A59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CD36-A826-433A-B657-98B75D3F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CD71-E08E-4C5D-9763-A44D5865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2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706F-FB30-4069-A525-C0B8B525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45656-A5F0-4608-B08B-6E70DDBE3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D2BE-90D2-4AE4-9B2B-C131E62C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669F-1F19-49D7-89A6-C89AD1CEA36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2A4B4-3633-49F4-AF62-5F501482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29524-242D-42F6-983B-EB0E8FBE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CD71-E08E-4C5D-9763-A44D5865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5DD8A-2397-4614-82FA-DD39E4FDC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600C8-2EDE-45FE-93F7-F2CB9F5C5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89554-A68C-4518-AAA7-38C688F6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669F-1F19-49D7-89A6-C89AD1CEA36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86E4-BFCE-4DDB-A32D-C359F525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DC8C1-20C2-4595-8DC0-5D331A0E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CD71-E08E-4C5D-9763-A44D5865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7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651B-FD1B-4936-8F41-1EA65695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AA9C-DE9A-4A9C-8195-7EF4D38A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388E-8501-4A6E-8190-24159BDC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669F-1F19-49D7-89A6-C89AD1CEA36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DA00-5F92-4309-AC27-42080778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FA516-2FEB-44AF-B3CD-F5BED204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CD71-E08E-4C5D-9763-A44D5865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2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A8D8-5333-48A1-AF2D-1C993CD5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03EBE-2412-4BC1-B0F1-1FE22F175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46038-C1DB-4520-826C-3CA7D8D1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669F-1F19-49D7-89A6-C89AD1CEA36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7861-F3EA-41FF-93D0-3CA2FDFA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609B-F899-4974-BAEB-E04737B3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CD71-E08E-4C5D-9763-A44D5865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6819-50CE-4961-94E5-DC91EA7D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4643-ED73-47C3-83D9-083787733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6AFE7-2EC0-4CEE-AF0D-F1DACC39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8BAB8-334B-4371-97AE-7427921F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669F-1F19-49D7-89A6-C89AD1CEA36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2CF8D-5CE0-4F12-BE0D-3C7A3B1D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DCE1-8EDD-4582-A4D6-0450E40C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CD71-E08E-4C5D-9763-A44D5865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3F9A-F16E-4F9F-98BB-100D34C7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BDF76-2481-4263-AAD3-846D2D9E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49AA8-58C7-43C7-B67F-D15BF607A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E4E43-44BB-44CA-B48A-D85E968B1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ED79A-C0C2-4CD3-B829-926291EC9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3368D-9764-48D7-A7F0-58A81DC3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669F-1F19-49D7-89A6-C89AD1CEA36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20F6E-725D-44D2-989C-017952F3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F9C85-5020-4802-8541-547CF8F4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CD71-E08E-4C5D-9763-A44D5865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ED49-BEC4-4F0C-BE21-33B3D696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CA2C1-87E4-4361-BEA4-71DFF0B4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669F-1F19-49D7-89A6-C89AD1CEA36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D72BD-3B92-4321-9FE2-44F1BCC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A3432-9554-4AAC-A226-1A96C016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CD71-E08E-4C5D-9763-A44D5865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AFC52-5EA1-4E25-93C1-6DC0678F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669F-1F19-49D7-89A6-C89AD1CEA36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8D65C-6FBF-46EF-9C77-07C19856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A007-C11E-4198-8610-6F6744EC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CD71-E08E-4C5D-9763-A44D5865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05BA-D6A0-483A-9D52-3619554B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206E-9289-4329-9905-C66F383B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FC87-0DD1-4845-8615-8FA0CF94A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F30F-1D19-43BA-88E1-5C9E699D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669F-1F19-49D7-89A6-C89AD1CEA36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7F02-7277-4879-BEF0-589C22F2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B55F-AEE5-43DE-84B6-D7437763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CD71-E08E-4C5D-9763-A44D5865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2331-BB3B-4005-9C95-5FFE481B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73D70-1E64-447F-AF5E-28AD993E6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67331-70DE-437F-9CC9-C3B921289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0DE5C-AE05-4518-8CAF-01806382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669F-1F19-49D7-89A6-C89AD1CEA36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631AC-6D2E-4EBE-9BF1-02FA1E23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3E06A-0BFE-4549-9FE0-A1BD92BD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CD71-E08E-4C5D-9763-A44D5865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40732-2D32-4AA4-B93E-1ACCE471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86EDC-A400-4DBA-815B-5A5EEC378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BB82-268A-4FC8-BB1C-5FFAF8A4A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669F-1F19-49D7-89A6-C89AD1CEA36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3B7E-8B9D-4318-A764-7DD2BDE4D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59A8-A93D-4535-9D6B-5C69D791F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CD71-E08E-4C5D-9763-A44D5865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229DD4-E9F0-4694-962B-6441E378B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87" y="643466"/>
            <a:ext cx="625962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1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F72273B-C01B-45C5-9DEB-D42EFE1E0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605" y="0"/>
            <a:ext cx="4218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0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1C429ED-8278-4FAA-AB46-90D12A831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25" y="0"/>
            <a:ext cx="6891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5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yujun zhou</dc:creator>
  <cp:lastModifiedBy>yujun zhou</cp:lastModifiedBy>
  <cp:revision>2</cp:revision>
  <dcterms:created xsi:type="dcterms:W3CDTF">2019-12-10T01:02:44Z</dcterms:created>
  <dcterms:modified xsi:type="dcterms:W3CDTF">2019-12-10T01:13:15Z</dcterms:modified>
</cp:coreProperties>
</file>