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0" r:id="rId3"/>
    <p:sldId id="272" r:id="rId4"/>
    <p:sldId id="268" r:id="rId5"/>
    <p:sldId id="273" r:id="rId6"/>
    <p:sldId id="274" r:id="rId7"/>
    <p:sldId id="289" r:id="rId8"/>
    <p:sldId id="266" r:id="rId9"/>
    <p:sldId id="258" r:id="rId10"/>
    <p:sldId id="275" r:id="rId11"/>
    <p:sldId id="276" r:id="rId12"/>
    <p:sldId id="277" r:id="rId13"/>
    <p:sldId id="291" r:id="rId14"/>
    <p:sldId id="292" r:id="rId15"/>
    <p:sldId id="278" r:id="rId16"/>
    <p:sldId id="279" r:id="rId17"/>
    <p:sldId id="280" r:id="rId18"/>
    <p:sldId id="281" r:id="rId19"/>
    <p:sldId id="282" r:id="rId20"/>
    <p:sldId id="290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bined" id="{E214EAB6-B56E-4685-9AF8-BD162B09F108}">
          <p14:sldIdLst>
            <p14:sldId id="271"/>
            <p14:sldId id="270"/>
            <p14:sldId id="272"/>
          </p14:sldIdLst>
        </p14:section>
        <p14:section name="Temporal Analysis" id="{F30580A9-4937-4548-B8FD-41E365EA3270}">
          <p14:sldIdLst>
            <p14:sldId id="268"/>
            <p14:sldId id="273"/>
            <p14:sldId id="274"/>
            <p14:sldId id="289"/>
            <p14:sldId id="266"/>
            <p14:sldId id="258"/>
          </p14:sldIdLst>
        </p14:section>
        <p14:section name="Spatial Analysis" id="{71ADFD2D-CB52-4949-A780-463A91B8B053}">
          <p14:sldIdLst>
            <p14:sldId id="275"/>
            <p14:sldId id="276"/>
          </p14:sldIdLst>
        </p14:section>
        <p14:section name="Species Analysis" id="{310EBF19-74A1-403C-917E-CC56D1DDC043}">
          <p14:sldIdLst>
            <p14:sldId id="277"/>
            <p14:sldId id="291"/>
            <p14:sldId id="292"/>
            <p14:sldId id="278"/>
          </p14:sldIdLst>
        </p14:section>
        <p14:section name="Environmental Analysis" id="{B7B5164E-1F45-4741-A7E8-8681E10FB264}">
          <p14:sldIdLst>
            <p14:sldId id="279"/>
            <p14:sldId id="280"/>
            <p14:sldId id="281"/>
            <p14:sldId id="282"/>
            <p14:sldId id="290"/>
          </p14:sldIdLst>
        </p14:section>
        <p14:section name="Distance and Behaviour" id="{9159623D-6808-4744-B264-C27CCBA3A824}">
          <p14:sldIdLst>
            <p14:sldId id="285"/>
            <p14:sldId id="286"/>
          </p14:sldIdLst>
        </p14:section>
        <p14:section name="Observer Trends" id="{0A2E082D-A5B8-4C32-AB3C-EEE166D929F8}">
          <p14:sldIdLst>
            <p14:sldId id="287"/>
          </p14:sldIdLst>
        </p14:section>
        <p14:section name="Conservation" id="{108ED2BA-B5E4-4423-B30F-61ACC5A7F7B8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0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5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4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7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15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4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8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8D113-37AF-4E6A-B2F7-4BC9C713890D}" type="datetimeFigureOut">
              <a:rPr lang="en-US" smtClean="0"/>
              <a:t>17-Jun-25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D12B7-1E52-4044-9688-EAD86BD57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INITIAL ANALYSIS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59307" y="1775051"/>
            <a:ext cx="4035163" cy="3410426"/>
            <a:chOff x="226560" y="1461641"/>
            <a:chExt cx="4035163" cy="34104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0037" y="1775539"/>
              <a:ext cx="971686" cy="4286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26560" y="1461641"/>
              <a:ext cx="3372321" cy="3410426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125" y="1101466"/>
            <a:ext cx="5973009" cy="4382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576" y="1215913"/>
            <a:ext cx="35590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Total observations across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42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SPATIAL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56" y="1189040"/>
            <a:ext cx="8320297" cy="4956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1053" y="926939"/>
            <a:ext cx="3143689" cy="267213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9510013" y="3452271"/>
            <a:ext cx="1762371" cy="3395495"/>
            <a:chOff x="9168818" y="3248922"/>
            <a:chExt cx="1762371" cy="339549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68818" y="3248922"/>
              <a:ext cx="1762371" cy="202910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8680" y="5291678"/>
              <a:ext cx="1705213" cy="13527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3778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SPATIAL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05" y="1033163"/>
            <a:ext cx="9037057" cy="555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SPECIES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5" y="991524"/>
            <a:ext cx="5334000" cy="5038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13" y="991524"/>
            <a:ext cx="597300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36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SPECIES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85" y="991524"/>
            <a:ext cx="5334000" cy="5038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516" y="1123086"/>
            <a:ext cx="5601482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34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SPECIES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37" y="981202"/>
            <a:ext cx="5496692" cy="42677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971676"/>
            <a:ext cx="546811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0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SPECIES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4" y="920125"/>
            <a:ext cx="8884692" cy="5910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03878" y="3550097"/>
            <a:ext cx="249586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Note:</a:t>
            </a:r>
          </a:p>
          <a:p>
            <a:r>
              <a:rPr lang="en-US" dirty="0" smtClean="0"/>
              <a:t>Species count more than 100 are taken </a:t>
            </a:r>
            <a:br>
              <a:rPr lang="en-US" dirty="0" smtClean="0"/>
            </a:br>
            <a:r>
              <a:rPr lang="en-US" dirty="0" smtClean="0"/>
              <a:t>into consideration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ENVIRONMENTAL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91" y="1329718"/>
            <a:ext cx="5604359" cy="5528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96017" y="881751"/>
            <a:ext cx="479996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 between Temperature and Humidity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774198"/>
            <a:ext cx="5915851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03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ENVIRONMENTAL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5" y="1771671"/>
            <a:ext cx="4851760" cy="4925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800" y="1771672"/>
            <a:ext cx="4987986" cy="4893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29919" y="972524"/>
            <a:ext cx="485286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Relationship between Temperature and Humidity </a:t>
            </a:r>
            <a:endParaRPr lang="en-US" dirty="0"/>
          </a:p>
          <a:p>
            <a:pPr algn="ctr"/>
            <a:r>
              <a:rPr lang="en-US" dirty="0" smtClean="0"/>
              <a:t>(both ecosystem)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59810" y="972523"/>
            <a:ext cx="39987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 of Birds -</a:t>
            </a:r>
            <a:br>
              <a:rPr lang="en-US" dirty="0" smtClean="0"/>
            </a:br>
            <a:r>
              <a:rPr lang="en-US" dirty="0" smtClean="0"/>
              <a:t>Temperature, Humidity &amp; Sky Condition.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ENVIRONMENTAL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29037"/>
          <a:stretch/>
        </p:blipFill>
        <p:spPr>
          <a:xfrm>
            <a:off x="1" y="1561415"/>
            <a:ext cx="4681181" cy="46444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830" y="915084"/>
            <a:ext cx="399879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Observation of Birds -</a:t>
            </a:r>
            <a:br>
              <a:rPr lang="en-US" dirty="0" smtClean="0"/>
            </a:br>
            <a:r>
              <a:rPr lang="en-US" dirty="0" smtClean="0"/>
              <a:t>Temperature, Humidity &amp; Disturbance.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67" y="1583513"/>
            <a:ext cx="1939389" cy="10505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25179" y="903695"/>
            <a:ext cx="511627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Observation of Birds w.r.t Temperature and Humidity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179" y="1452079"/>
            <a:ext cx="5170199" cy="49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31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ENVIRONMENTAL ANALYSIS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r="19400"/>
          <a:stretch/>
        </p:blipFill>
        <p:spPr>
          <a:xfrm>
            <a:off x="6684713" y="951337"/>
            <a:ext cx="4793056" cy="58325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-1" r="-122"/>
          <a:stretch/>
        </p:blipFill>
        <p:spPr>
          <a:xfrm>
            <a:off x="202988" y="983035"/>
            <a:ext cx="5979441" cy="576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2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BIRD SPECIES DISTRIBUTION ACROSS LOCATION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83" y="887948"/>
            <a:ext cx="112776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5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ENVIRONMENTAL ANALYSIS -  HEATMAP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668" y="949958"/>
            <a:ext cx="8056841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1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DISTANCE AND BEHAVIOUR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53" y="1256271"/>
            <a:ext cx="6098756" cy="46526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584" y="1256271"/>
            <a:ext cx="5417623" cy="495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030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DISTANCE AND BEHAVIOUR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182" y="921538"/>
            <a:ext cx="4921969" cy="5751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55" y="973409"/>
            <a:ext cx="5571082" cy="564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517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OBSERVER TRENDS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1215" t="908"/>
          <a:stretch/>
        </p:blipFill>
        <p:spPr>
          <a:xfrm>
            <a:off x="138986" y="1862358"/>
            <a:ext cx="5279313" cy="42135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8756" y="1055439"/>
            <a:ext cx="38597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Overall Flyovers observed by Observers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224" y="980409"/>
            <a:ext cx="5386186" cy="28280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224" y="3969153"/>
            <a:ext cx="5867171" cy="276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CONSERVATION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38" y="1047960"/>
            <a:ext cx="5855644" cy="46222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8" y="1047960"/>
            <a:ext cx="5417624" cy="541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82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6173"/>
          <a:stretch/>
        </p:blipFill>
        <p:spPr>
          <a:xfrm>
            <a:off x="0" y="2060812"/>
            <a:ext cx="12192000" cy="50815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7731" y="1473958"/>
            <a:ext cx="274831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Species Proportion - Forest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72317" y="1473958"/>
            <a:ext cx="3095847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Species Proportion - Grassland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3" y="6027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BIRD SPECIES DISTRIBUTION ACROSS ECOSYSTEM</a:t>
            </a:r>
          </a:p>
        </p:txBody>
      </p:sp>
    </p:spTree>
    <p:extLst>
      <p:ext uri="{BB962C8B-B14F-4D97-AF65-F5344CB8AC3E}">
        <p14:creationId xmlns:p14="http://schemas.microsoft.com/office/powerpoint/2010/main" val="212503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99" y="1122309"/>
            <a:ext cx="5455989" cy="39750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TEMPORAL ANALYSIS - MONTH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700" y="1013127"/>
            <a:ext cx="5953956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1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TEMPORAL ANALYSIS - HOUR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2" y="1189997"/>
            <a:ext cx="11353958" cy="548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36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TEMPORAL ANALYSIS – HALF-HOUR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73" y="1253631"/>
            <a:ext cx="11579255" cy="48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5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TEMPORAL ANALYSIS – SEASON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07" t="1031"/>
          <a:stretch/>
        </p:blipFill>
        <p:spPr>
          <a:xfrm>
            <a:off x="261432" y="976384"/>
            <a:ext cx="11669137" cy="577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31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1483"/>
            <a:ext cx="12192000" cy="511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71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64"/>
          <a:stretch/>
        </p:blipFill>
        <p:spPr>
          <a:xfrm>
            <a:off x="1364776" y="1297297"/>
            <a:ext cx="8780436" cy="43725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73278" y="6305266"/>
            <a:ext cx="813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bar chart shows the top 15 bird species in both forest and grassland ecosystems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9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133</Words>
  <Application>Microsoft Office PowerPoint</Application>
  <PresentationFormat>Widescreen</PresentationFormat>
  <Paragraphs>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91</cp:revision>
  <dcterms:created xsi:type="dcterms:W3CDTF">2025-06-09T13:10:10Z</dcterms:created>
  <dcterms:modified xsi:type="dcterms:W3CDTF">2025-06-17T10:30:30Z</dcterms:modified>
</cp:coreProperties>
</file>