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2" r:id="rId5"/>
    <p:sldId id="257" r:id="rId6"/>
    <p:sldId id="258" r:id="rId7"/>
    <p:sldId id="259" r:id="rId8"/>
    <p:sldId id="260" r:id="rId9"/>
    <p:sldId id="267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E5B8-E3AB-4A99-888E-F44C1857216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A3F7-A488-4EAE-999A-ED893594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8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E5B8-E3AB-4A99-888E-F44C1857216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A3F7-A488-4EAE-999A-ED893594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26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E5B8-E3AB-4A99-888E-F44C1857216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A3F7-A488-4EAE-999A-ED893594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608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E5B8-E3AB-4A99-888E-F44C1857216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A3F7-A488-4EAE-999A-ED893594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E5B8-E3AB-4A99-888E-F44C1857216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A3F7-A488-4EAE-999A-ED893594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21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E5B8-E3AB-4A99-888E-F44C1857216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A3F7-A488-4EAE-999A-ED893594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E5B8-E3AB-4A99-888E-F44C1857216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A3F7-A488-4EAE-999A-ED893594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9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E5B8-E3AB-4A99-888E-F44C1857216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A3F7-A488-4EAE-999A-ED893594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3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E5B8-E3AB-4A99-888E-F44C1857216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A3F7-A488-4EAE-999A-ED893594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7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E5B8-E3AB-4A99-888E-F44C1857216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A3F7-A488-4EAE-999A-ED893594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2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CE5B8-E3AB-4A99-888E-F44C1857216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A3F7-A488-4EAE-999A-ED893594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71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CE5B8-E3AB-4A99-888E-F44C18572160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3A3F7-A488-4EAE-999A-ED8935948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7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INITIAL CATEGORY WISE DISTRIBUTION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9674" t="2756"/>
          <a:stretch/>
        </p:blipFill>
        <p:spPr>
          <a:xfrm>
            <a:off x="178959" y="1581021"/>
            <a:ext cx="3765166" cy="369415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53169"/>
          <a:stretch/>
        </p:blipFill>
        <p:spPr>
          <a:xfrm>
            <a:off x="3556444" y="5439924"/>
            <a:ext cx="1236738" cy="9337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638" y="928609"/>
            <a:ext cx="31758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Category in terms of Production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222" y="1559587"/>
            <a:ext cx="3594115" cy="374588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08098" y="927907"/>
            <a:ext cx="258019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Category in terms of Area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872461" y="927907"/>
            <a:ext cx="25956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Category in terms of Yield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46434"/>
          <a:stretch/>
        </p:blipFill>
        <p:spPr>
          <a:xfrm>
            <a:off x="2182124" y="5495414"/>
            <a:ext cx="1236738" cy="10680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8268" y="1560548"/>
            <a:ext cx="3821984" cy="37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1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CROP CULTIVATED INTERMS OF YIELD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3" y="901597"/>
            <a:ext cx="11895142" cy="60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27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CROP (LEEKS) CULTIVATED INTERMS OF YIELD – GLOBAL TREND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53" y="1016970"/>
            <a:ext cx="113252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27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PATTERN BETWEEN PRODUCTION, AREA HARVESTED &amp; YIELD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19707"/>
          <a:stretch/>
        </p:blipFill>
        <p:spPr>
          <a:xfrm>
            <a:off x="220856" y="958488"/>
            <a:ext cx="5636524" cy="46958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473" r="23117" b="1526"/>
          <a:stretch/>
        </p:blipFill>
        <p:spPr>
          <a:xfrm>
            <a:off x="6491999" y="1131154"/>
            <a:ext cx="4562900" cy="4350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79678" t="30313" r="686" b="50949"/>
          <a:stretch/>
        </p:blipFill>
        <p:spPr>
          <a:xfrm>
            <a:off x="6782582" y="5591210"/>
            <a:ext cx="1378424" cy="8798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79678" t="7199" r="686" b="69397"/>
          <a:stretch/>
        </p:blipFill>
        <p:spPr>
          <a:xfrm>
            <a:off x="5267114" y="5481645"/>
            <a:ext cx="1378424" cy="109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1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COUNTRY INTERMS OF AREA HARVESTED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4526"/>
            <a:ext cx="12192000" cy="575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3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COUNTRY INTERMS OF PRODUCTION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9356"/>
            <a:ext cx="12192000" cy="484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COUNTRY INTERMS OF YIELD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5572"/>
            <a:ext cx="12192000" cy="538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9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GLOBAL YEAR TREND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27" y="1057913"/>
            <a:ext cx="11325225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6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CROP CULTIVATED INTERMS OF AREA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5" y="819708"/>
            <a:ext cx="12050972" cy="603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377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CROP CULTIVATED INTERMS OF PRODUCTION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28" y="887104"/>
            <a:ext cx="11881492" cy="592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40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450376"/>
            <a:ext cx="12192000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CROP (BROAD BEANS) CULTIVATED INTERMS OF PRODUCTION - GLOBAL TREND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35" y="1188197"/>
            <a:ext cx="11865132" cy="493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05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81</Words>
  <Application>Microsoft Office PowerPoint</Application>
  <PresentationFormat>Widescreen</PresentationFormat>
  <Paragraphs>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</cp:revision>
  <dcterms:created xsi:type="dcterms:W3CDTF">2025-07-05T02:07:10Z</dcterms:created>
  <dcterms:modified xsi:type="dcterms:W3CDTF">2025-07-05T23:14:11Z</dcterms:modified>
</cp:coreProperties>
</file>