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25597" y="2967335"/>
            <a:ext cx="15408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rgbClr val="002060"/>
                </a:solidFill>
                <a:effectLst/>
              </a:rPr>
              <a:t>AMT</a:t>
            </a:r>
            <a:endParaRPr lang="en-US" sz="5400" b="1" cap="none" spc="0" dirty="0">
              <a:ln/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8376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POSITIONS IN PCB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180" y="1893194"/>
            <a:ext cx="5728026" cy="4417454"/>
          </a:xfrm>
        </p:spPr>
      </p:pic>
    </p:spTree>
    <p:extLst>
      <p:ext uri="{BB962C8B-B14F-4D97-AF65-F5344CB8AC3E}">
        <p14:creationId xmlns:p14="http://schemas.microsoft.com/office/powerpoint/2010/main" val="161329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CONNECTOR DETAILS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233" y="2097088"/>
            <a:ext cx="8932358" cy="3256589"/>
          </a:xfrm>
        </p:spPr>
      </p:pic>
    </p:spTree>
    <p:extLst>
      <p:ext uri="{BB962C8B-B14F-4D97-AF65-F5344CB8AC3E}">
        <p14:creationId xmlns:p14="http://schemas.microsoft.com/office/powerpoint/2010/main" val="2433952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66050" y="2967335"/>
            <a:ext cx="38599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rgbClr val="002060"/>
                </a:solidFill>
              </a:rPr>
              <a:t>THANK YOU</a:t>
            </a:r>
            <a:endParaRPr lang="en-US" sz="5400" b="1" cap="none" spc="0" dirty="0">
              <a:ln/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3936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</TotalTime>
  <Words>8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PowerPoint Presentation</vt:lpstr>
      <vt:lpstr>POSITIONS IN PCB</vt:lpstr>
      <vt:lpstr>CONNECTOR DETAILS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</dc:creator>
  <cp:lastModifiedBy>Sai</cp:lastModifiedBy>
  <cp:revision>1</cp:revision>
  <dcterms:created xsi:type="dcterms:W3CDTF">2019-07-08T13:05:56Z</dcterms:created>
  <dcterms:modified xsi:type="dcterms:W3CDTF">2019-07-08T13:09:06Z</dcterms:modified>
</cp:coreProperties>
</file>