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95" r:id="rId3"/>
    <p:sldId id="4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A8413E-ACF6-41DD-BF61-D277873A409F}">
          <p14:sldIdLst>
            <p14:sldId id="257"/>
            <p14:sldId id="395"/>
            <p14:sldId id="474"/>
          </p14:sldIdLst>
        </p14:section>
        <p14:section name="Agenda" id="{59467419-0251-4079-82B7-4F528F3141F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4B"/>
    <a:srgbClr val="000000"/>
    <a:srgbClr val="65BBA9"/>
    <a:srgbClr val="DB4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5628" autoAdjust="0"/>
  </p:normalViewPr>
  <p:slideViewPr>
    <p:cSldViewPr snapToGrid="0">
      <p:cViewPr varScale="1">
        <p:scale>
          <a:sx n="112" d="100"/>
          <a:sy n="112" d="100"/>
        </p:scale>
        <p:origin x="76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5D06-9128-4E68-BD0C-D7ACD9FDCBB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E8E0D-5738-43EC-BCAC-081B074A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8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621865"/>
            <a:ext cx="9144000" cy="321735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anose="02070309020205020404" pitchFamily="49" charset="0"/>
              <a:buNone/>
              <a:tabLst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nl-BE" sz="1600" dirty="0">
                <a:solidFill>
                  <a:schemeClr val="accent2"/>
                </a:solidFill>
              </a:rPr>
              <a:t>Date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54" y="1977610"/>
            <a:ext cx="5715000" cy="22002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6019801"/>
            <a:ext cx="9144000" cy="274468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Author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3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0"/>
            <a:ext cx="11376587" cy="104298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4" y="1196752"/>
            <a:ext cx="10561173" cy="53285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defRPr sz="1600" b="0" baseline="0">
                <a:latin typeface="+mn-lt"/>
              </a:defRPr>
            </a:lvl1pPr>
            <a:lvl2pPr>
              <a:spcBef>
                <a:spcPts val="600"/>
              </a:spcBef>
              <a:defRPr sz="1400" baseline="0">
                <a:latin typeface="Verdana" pitchFamily="34" charset="0"/>
              </a:defRPr>
            </a:lvl2pPr>
            <a:lvl3pPr>
              <a:spcBef>
                <a:spcPts val="600"/>
              </a:spcBef>
              <a:defRPr sz="1100" baseline="0">
                <a:latin typeface="Verdana" pitchFamily="34" charset="0"/>
              </a:defRPr>
            </a:lvl3pPr>
            <a:lvl4pPr>
              <a:defRPr sz="1050" baseline="0">
                <a:latin typeface="Verdana" pitchFamily="34" charset="0"/>
              </a:defRPr>
            </a:lvl4pPr>
            <a:lvl5pPr>
              <a:defRPr sz="1000" baseline="0"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>
                <a:solidFill>
                  <a:srgbClr val="AAB7D5"/>
                </a:solidFill>
              </a:rPr>
              <a:t>Slide </a:t>
            </a:r>
            <a:fld id="{8E037792-492F-4992-AFC1-541754E859B6}" type="slidenum">
              <a:rPr>
                <a:solidFill>
                  <a:srgbClr val="AAB7D5"/>
                </a:solidFill>
              </a:rPr>
              <a:pPr/>
              <a:t>‹#›</a:t>
            </a:fld>
            <a:endParaRPr>
              <a:solidFill>
                <a:srgbClr val="AAB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79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357" y="3602038"/>
            <a:ext cx="10653204" cy="98901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2357" y="1905000"/>
            <a:ext cx="10653204" cy="1697037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8" y="5906147"/>
            <a:ext cx="1535682" cy="6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76300"/>
            <a:ext cx="10515600" cy="512445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1271778"/>
            <a:ext cx="10058400" cy="4333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47317"/>
          </a:xfrm>
        </p:spPr>
        <p:txBody>
          <a:bodyPr anchor="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702905"/>
            <a:ext cx="10515600" cy="4459769"/>
          </a:xfrm>
        </p:spPr>
        <p:txBody>
          <a:bodyPr lIns="72000" tIns="36000" rIns="72000">
            <a:noAutofit/>
          </a:bodyPr>
          <a:lstStyle>
            <a:lvl1pPr marL="452438" indent="-452438">
              <a:buClr>
                <a:schemeClr val="accent2"/>
              </a:buClr>
              <a:buFontTx/>
              <a:buBlip>
                <a:blip r:embed="rId2"/>
              </a:buBlip>
              <a:defRPr sz="3200">
                <a:solidFill>
                  <a:schemeClr val="tx1"/>
                </a:solidFill>
              </a:defRPr>
            </a:lvl1pPr>
            <a:lvl2pPr marL="806450" indent="-349250">
              <a:buClr>
                <a:schemeClr val="accent2"/>
              </a:buClr>
              <a:buFontTx/>
              <a:buBlip>
                <a:blip r:embed="rId2"/>
              </a:buBlip>
              <a:defRPr sz="2800">
                <a:solidFill>
                  <a:schemeClr val="tx1"/>
                </a:solidFill>
              </a:defRPr>
            </a:lvl2pPr>
            <a:lvl3pPr marL="1258888" indent="-344488">
              <a:buClr>
                <a:schemeClr val="accent2"/>
              </a:buClr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3pPr>
            <a:lvl4pPr marL="1700213" indent="-328613">
              <a:buClr>
                <a:schemeClr val="accent2"/>
              </a:buClr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4pPr>
            <a:lvl5pPr marL="2152650" indent="-323850">
              <a:buClr>
                <a:schemeClr val="accent2"/>
              </a:buClr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in.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endParaRPr lang="en-US" dirty="0"/>
          </a:p>
          <a:p>
            <a:pPr lvl="1"/>
            <a:r>
              <a:rPr lang="en-US" dirty="0"/>
              <a:t>Second level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in.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endParaRPr lang="en-US" dirty="0"/>
          </a:p>
          <a:p>
            <a:pPr lvl="2"/>
            <a:r>
              <a:rPr lang="en-US" dirty="0"/>
              <a:t>Third level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in.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endParaRPr lang="en-US" dirty="0"/>
          </a:p>
          <a:p>
            <a:pPr lvl="3"/>
            <a:r>
              <a:rPr lang="en-US" dirty="0"/>
              <a:t>Fourth level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in.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endParaRPr lang="en-US" dirty="0"/>
          </a:p>
          <a:p>
            <a:pPr lvl="4"/>
            <a:r>
              <a:rPr lang="en-US" dirty="0"/>
              <a:t>Fifth level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in.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443"/>
            <a:ext cx="10515600" cy="527050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62" y="6326087"/>
            <a:ext cx="922862" cy="3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739348"/>
            <a:ext cx="10515600" cy="4423327"/>
          </a:xfrm>
        </p:spPr>
        <p:txBody>
          <a:bodyPr lIns="72000" tIns="36000" rIns="72000">
            <a:noAutofit/>
          </a:bodyPr>
          <a:lstStyle>
            <a:lvl1pPr marL="452438" indent="-452438">
              <a:buClr>
                <a:schemeClr val="bg1"/>
              </a:buClr>
              <a:buFontTx/>
              <a:buBlip>
                <a:blip r:embed="rId2"/>
              </a:buBlip>
              <a:defRPr sz="3200" baseline="0">
                <a:solidFill>
                  <a:schemeClr val="bg1"/>
                </a:solidFill>
              </a:defRPr>
            </a:lvl1pPr>
            <a:lvl2pPr marL="895350" indent="-438150">
              <a:buClr>
                <a:schemeClr val="bg1"/>
              </a:buClr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2pPr>
            <a:lvl3pPr marL="1258888" indent="-344488">
              <a:buClr>
                <a:schemeClr val="bg1"/>
              </a:buClr>
              <a:buFontTx/>
              <a:buBlip>
                <a:blip r:embed="rId2"/>
              </a:buBlip>
              <a:defRPr sz="2400">
                <a:solidFill>
                  <a:schemeClr val="bg1"/>
                </a:solidFill>
              </a:defRPr>
            </a:lvl3pPr>
            <a:lvl4pPr marL="1700213" indent="-328613">
              <a:buClr>
                <a:schemeClr val="bg1"/>
              </a:buClr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4pPr>
            <a:lvl5pPr marL="2152650" indent="-323850">
              <a:buClr>
                <a:schemeClr val="bg1"/>
              </a:buClr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in.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endParaRPr lang="en-US" dirty="0"/>
          </a:p>
          <a:p>
            <a:pPr lvl="1"/>
            <a:r>
              <a:rPr lang="en-US" dirty="0"/>
              <a:t>Second level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in.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endParaRPr lang="en-US" dirty="0"/>
          </a:p>
          <a:p>
            <a:pPr lvl="2"/>
            <a:r>
              <a:rPr lang="en-US" dirty="0"/>
              <a:t>Third level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in.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endParaRPr lang="en-US" dirty="0"/>
          </a:p>
          <a:p>
            <a:pPr lvl="3"/>
            <a:r>
              <a:rPr lang="en-US" dirty="0"/>
              <a:t>Fourth level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in.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endParaRPr lang="en-US" dirty="0"/>
          </a:p>
          <a:p>
            <a:pPr lvl="4"/>
            <a:r>
              <a:rPr lang="en-US" dirty="0"/>
              <a:t>Fifth level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in.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4731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443"/>
            <a:ext cx="10515600" cy="527050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62" y="6332438"/>
            <a:ext cx="922862" cy="3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09850" y="2555326"/>
            <a:ext cx="6610350" cy="249982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 lIns="648000" tIns="360000" rIns="648000" bIns="360000" anchor="ctr" anchorCtr="0">
            <a:spAutoFit/>
          </a:bodyPr>
          <a:lstStyle>
            <a:lvl1pPr marL="0" indent="0" algn="ctr">
              <a:buClr>
                <a:schemeClr val="accent2"/>
              </a:buClr>
              <a:buFontTx/>
              <a:buNone/>
              <a:defRPr lang="en-US" sz="4800" dirty="0">
                <a:solidFill>
                  <a:schemeClr val="bg1"/>
                </a:solidFill>
              </a:defRPr>
            </a:lvl1pPr>
            <a:lvl2pPr marL="457200" indent="0" algn="ctr">
              <a:buClr>
                <a:schemeClr val="accent2"/>
              </a:buClr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 algn="ctr">
              <a:buClr>
                <a:schemeClr val="accent2"/>
              </a:buClr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 algn="ctr">
              <a:buClr>
                <a:schemeClr val="accent2"/>
              </a:buClr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 algn="ctr">
              <a:buClr>
                <a:schemeClr val="accent2"/>
              </a:buClr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“To provide innovative micro-electronics for our customers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’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challenges with a passion for achieving mutual success” 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47317"/>
          </a:xfrm>
        </p:spPr>
        <p:txBody>
          <a:bodyPr anchor="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443"/>
            <a:ext cx="10515600" cy="527050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62" y="6326087"/>
            <a:ext cx="922862" cy="3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354013" indent="-354013">
              <a:buFontTx/>
              <a:buBlip>
                <a:blip r:embed="rId2"/>
              </a:buBlip>
              <a:defRPr/>
            </a:lvl1pPr>
            <a:lvl2pPr marL="806450" indent="-349250">
              <a:buFontTx/>
              <a:buBlip>
                <a:blip r:embed="rId2"/>
              </a:buBlip>
              <a:defRPr/>
            </a:lvl2pPr>
            <a:lvl3pPr marL="1258888" indent="-317500">
              <a:buFontTx/>
              <a:buBlip>
                <a:blip r:embed="rId2"/>
              </a:buBlip>
              <a:defRPr/>
            </a:lvl3pPr>
            <a:lvl4pPr marL="1700213" indent="-328613">
              <a:buFontTx/>
              <a:buBlip>
                <a:blip r:embed="rId2"/>
              </a:buBlip>
              <a:defRPr/>
            </a:lvl4pPr>
            <a:lvl5pPr marL="2152650" indent="-3238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nulla</a:t>
            </a:r>
            <a:endParaRPr lang="en-US" dirty="0"/>
          </a:p>
          <a:p>
            <a:pPr lvl="1"/>
            <a:r>
              <a:rPr lang="en-US" dirty="0"/>
              <a:t>Second level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, nec </a:t>
            </a:r>
            <a:r>
              <a:rPr lang="fr-FR" dirty="0" err="1"/>
              <a:t>aliquet</a:t>
            </a:r>
            <a:r>
              <a:rPr lang="fr-FR" dirty="0"/>
              <a:t> </a:t>
            </a:r>
            <a:r>
              <a:rPr lang="fr-FR" dirty="0" err="1"/>
              <a:t>felis</a:t>
            </a:r>
            <a:endParaRPr lang="en-US" dirty="0"/>
          </a:p>
          <a:p>
            <a:pPr lvl="2"/>
            <a:r>
              <a:rPr lang="en-US" dirty="0"/>
              <a:t>Third level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, nec </a:t>
            </a:r>
            <a:r>
              <a:rPr lang="fr-FR" dirty="0" err="1"/>
              <a:t>aliquet</a:t>
            </a:r>
            <a:r>
              <a:rPr lang="fr-FR" dirty="0"/>
              <a:t> </a:t>
            </a:r>
            <a:r>
              <a:rPr lang="fr-FR" dirty="0" err="1"/>
              <a:t>felis</a:t>
            </a:r>
            <a:endParaRPr lang="en-US" dirty="0"/>
          </a:p>
          <a:p>
            <a:pPr lvl="3"/>
            <a:r>
              <a:rPr lang="en-US" dirty="0"/>
              <a:t>Fourth level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, nec </a:t>
            </a:r>
            <a:r>
              <a:rPr lang="fr-FR" dirty="0" err="1"/>
              <a:t>aliquet</a:t>
            </a:r>
            <a:r>
              <a:rPr lang="fr-FR" dirty="0"/>
              <a:t> </a:t>
            </a:r>
            <a:r>
              <a:rPr lang="fr-FR" dirty="0" err="1"/>
              <a:t>felis</a:t>
            </a:r>
            <a:endParaRPr lang="en-US" dirty="0"/>
          </a:p>
          <a:p>
            <a:pPr lvl="4"/>
            <a:r>
              <a:rPr lang="en-US" dirty="0"/>
              <a:t>Fifth level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, nec </a:t>
            </a:r>
            <a:r>
              <a:rPr lang="fr-FR" dirty="0" err="1"/>
              <a:t>aliquet</a:t>
            </a:r>
            <a:r>
              <a:rPr lang="fr-FR" dirty="0"/>
              <a:t> </a:t>
            </a:r>
            <a:r>
              <a:rPr lang="fr-FR" dirty="0" err="1"/>
              <a:t>felis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354013" indent="-354013">
              <a:buFontTx/>
              <a:buBlip>
                <a:blip r:embed="rId2"/>
              </a:buBlip>
              <a:defRPr/>
            </a:lvl1pPr>
            <a:lvl2pPr marL="806450" indent="-349250">
              <a:buFontTx/>
              <a:buBlip>
                <a:blip r:embed="rId2"/>
              </a:buBlip>
              <a:defRPr/>
            </a:lvl2pPr>
            <a:lvl3pPr marL="1258888" indent="-344488">
              <a:buFontTx/>
              <a:buBlip>
                <a:blip r:embed="rId2"/>
              </a:buBlip>
              <a:defRPr/>
            </a:lvl3pPr>
            <a:lvl4pPr marL="1700213" indent="-328613">
              <a:buFontTx/>
              <a:buBlip>
                <a:blip r:embed="rId2"/>
              </a:buBlip>
              <a:defRPr/>
            </a:lvl4pPr>
            <a:lvl5pPr marL="2152650" indent="-3238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nulla</a:t>
            </a:r>
            <a:endParaRPr lang="en-US" dirty="0"/>
          </a:p>
          <a:p>
            <a:pPr lvl="1"/>
            <a:r>
              <a:rPr lang="en-US" dirty="0"/>
              <a:t>Second level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, nec </a:t>
            </a:r>
            <a:r>
              <a:rPr lang="fr-FR" dirty="0" err="1"/>
              <a:t>aliquet</a:t>
            </a:r>
            <a:r>
              <a:rPr lang="fr-FR" dirty="0"/>
              <a:t> </a:t>
            </a:r>
            <a:r>
              <a:rPr lang="fr-FR" dirty="0" err="1"/>
              <a:t>felis</a:t>
            </a:r>
            <a:endParaRPr lang="en-US" dirty="0"/>
          </a:p>
          <a:p>
            <a:pPr lvl="2"/>
            <a:r>
              <a:rPr lang="en-US" dirty="0"/>
              <a:t>Third level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, nec </a:t>
            </a:r>
            <a:r>
              <a:rPr lang="fr-FR" dirty="0" err="1"/>
              <a:t>aliquet</a:t>
            </a:r>
            <a:r>
              <a:rPr lang="fr-FR" dirty="0"/>
              <a:t> </a:t>
            </a:r>
            <a:r>
              <a:rPr lang="fr-FR" dirty="0" err="1"/>
              <a:t>felis</a:t>
            </a:r>
            <a:endParaRPr lang="en-US" dirty="0"/>
          </a:p>
          <a:p>
            <a:pPr lvl="3"/>
            <a:r>
              <a:rPr lang="en-US" dirty="0"/>
              <a:t>Fourth level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, nec </a:t>
            </a:r>
            <a:r>
              <a:rPr lang="fr-FR" dirty="0" err="1"/>
              <a:t>aliquet</a:t>
            </a:r>
            <a:r>
              <a:rPr lang="fr-FR" dirty="0"/>
              <a:t> </a:t>
            </a:r>
            <a:r>
              <a:rPr lang="fr-FR" dirty="0" err="1"/>
              <a:t>felis</a:t>
            </a:r>
            <a:endParaRPr lang="en-US" dirty="0"/>
          </a:p>
          <a:p>
            <a:pPr lvl="4"/>
            <a:r>
              <a:rPr lang="en-US" dirty="0"/>
              <a:t>Fifth level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</a:t>
            </a:r>
            <a:r>
              <a:rPr lang="fr-FR" dirty="0" err="1"/>
              <a:t>nulla</a:t>
            </a:r>
            <a:r>
              <a:rPr lang="fr-FR" dirty="0"/>
              <a:t>, nec </a:t>
            </a:r>
            <a:r>
              <a:rPr lang="fr-FR" dirty="0" err="1"/>
              <a:t>aliquet</a:t>
            </a:r>
            <a:r>
              <a:rPr lang="fr-FR" dirty="0"/>
              <a:t> </a:t>
            </a:r>
            <a:r>
              <a:rPr lang="fr-FR" dirty="0" err="1"/>
              <a:t>felis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47317"/>
          </a:xfrm>
        </p:spPr>
        <p:txBody>
          <a:bodyPr anchor="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443"/>
            <a:ext cx="10515600" cy="527050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62" y="6326087"/>
            <a:ext cx="922862" cy="3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6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47317"/>
          </a:xfrm>
        </p:spPr>
        <p:txBody>
          <a:bodyPr anchor="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443"/>
            <a:ext cx="10515600" cy="527050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62" y="6326087"/>
            <a:ext cx="922862" cy="3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0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9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3267"/>
            <a:ext cx="10515600" cy="459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Third level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Fourth level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</a:t>
            </a:r>
          </a:p>
          <a:p>
            <a:pPr lvl="4"/>
            <a:r>
              <a:rPr lang="en-US" dirty="0"/>
              <a:t>Fifth level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50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0" r:id="rId4"/>
    <p:sldLayoutId id="2147483659" r:id="rId5"/>
    <p:sldLayoutId id="2147483660" r:id="rId6"/>
    <p:sldLayoutId id="2147483652" r:id="rId7"/>
    <p:sldLayoutId id="2147483654" r:id="rId8"/>
    <p:sldLayoutId id="2147483655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Tx/>
        <a:buBlip>
          <a:blip r:embed="rId1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12"/>
        </a:buBlip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12"/>
        </a:buBlip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3337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12"/>
        </a:buBlip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47888" indent="-3190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12"/>
        </a:buBlip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0" y="5231219"/>
            <a:ext cx="9144000" cy="1063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Japan, India Regional Marketing Manager</a:t>
            </a:r>
          </a:p>
          <a:p>
            <a:r>
              <a:rPr lang="en-US" dirty="0"/>
              <a:t>Takumi Yoshiya</a:t>
            </a:r>
          </a:p>
        </p:txBody>
      </p:sp>
    </p:spTree>
    <p:extLst>
      <p:ext uri="{BB962C8B-B14F-4D97-AF65-F5344CB8AC3E}">
        <p14:creationId xmlns:p14="http://schemas.microsoft.com/office/powerpoint/2010/main" val="327467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FFC80EE-0D53-47FE-A4AE-537E55B58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3" r="34385" b="9651"/>
          <a:stretch/>
        </p:blipFill>
        <p:spPr>
          <a:xfrm>
            <a:off x="8859345" y="1378566"/>
            <a:ext cx="1977814" cy="2289135"/>
          </a:xfrm>
          <a:prstGeom prst="rect">
            <a:avLst/>
          </a:prstGeom>
        </p:spPr>
      </p:pic>
      <p:sp>
        <p:nvSpPr>
          <p:cNvPr id="10" name="円柱 9">
            <a:extLst>
              <a:ext uri="{FF2B5EF4-FFF2-40B4-BE49-F238E27FC236}">
                <a16:creationId xmlns:a16="http://schemas.microsoft.com/office/drawing/2014/main" id="{8FFD4B7C-4E10-4D71-9042-F2EBFB3B23D5}"/>
              </a:ext>
            </a:extLst>
          </p:cNvPr>
          <p:cNvSpPr/>
          <p:nvPr/>
        </p:nvSpPr>
        <p:spPr>
          <a:xfrm>
            <a:off x="4887654" y="3687091"/>
            <a:ext cx="1910080" cy="510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63B35FDC-9D6A-47A6-9482-2C533A248766}"/>
              </a:ext>
            </a:extLst>
          </p:cNvPr>
          <p:cNvSpPr/>
          <p:nvPr/>
        </p:nvSpPr>
        <p:spPr>
          <a:xfrm>
            <a:off x="4887654" y="3288432"/>
            <a:ext cx="1910080" cy="51006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58054FE-AA1D-4B98-A8F1-F4C56A7389F7}"/>
              </a:ext>
            </a:extLst>
          </p:cNvPr>
          <p:cNvCxnSpPr/>
          <p:nvPr/>
        </p:nvCxnSpPr>
        <p:spPr>
          <a:xfrm>
            <a:off x="4887654" y="3123727"/>
            <a:ext cx="1910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BD8219-A9F2-4837-841E-B913AB41D436}"/>
              </a:ext>
            </a:extLst>
          </p:cNvPr>
          <p:cNvSpPr txBox="1"/>
          <p:nvPr/>
        </p:nvSpPr>
        <p:spPr>
          <a:xfrm>
            <a:off x="6917635" y="3555761"/>
            <a:ext cx="84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3.0mm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2418EC-169B-4AC4-B04C-369DC6A5EC21}"/>
              </a:ext>
            </a:extLst>
          </p:cNvPr>
          <p:cNvSpPr txBox="1"/>
          <p:nvPr/>
        </p:nvSpPr>
        <p:spPr>
          <a:xfrm>
            <a:off x="5574810" y="2901280"/>
            <a:ext cx="84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4.8mm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EE40CBD-8FA2-4D9F-B6E8-19A6B98CAD09}"/>
              </a:ext>
            </a:extLst>
          </p:cNvPr>
          <p:cNvCxnSpPr/>
          <p:nvPr/>
        </p:nvCxnSpPr>
        <p:spPr>
          <a:xfrm>
            <a:off x="6917635" y="3346175"/>
            <a:ext cx="0" cy="78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3082780B-F3DD-458D-814C-70FB77540749}"/>
              </a:ext>
            </a:extLst>
          </p:cNvPr>
          <p:cNvSpPr/>
          <p:nvPr/>
        </p:nvSpPr>
        <p:spPr>
          <a:xfrm flipV="1">
            <a:off x="3322133" y="4453823"/>
            <a:ext cx="5041121" cy="7855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AA1CD97-5FE1-4D89-9EEE-19D29FC3F517}"/>
              </a:ext>
            </a:extLst>
          </p:cNvPr>
          <p:cNvCxnSpPr>
            <a:stCxn id="10" idx="3"/>
          </p:cNvCxnSpPr>
          <p:nvPr/>
        </p:nvCxnSpPr>
        <p:spPr>
          <a:xfrm>
            <a:off x="5842694" y="4197153"/>
            <a:ext cx="0" cy="647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B76872-D065-4E19-955A-17137F3CD00B}"/>
              </a:ext>
            </a:extLst>
          </p:cNvPr>
          <p:cNvSpPr txBox="1"/>
          <p:nvPr/>
        </p:nvSpPr>
        <p:spPr>
          <a:xfrm>
            <a:off x="4574633" y="4327224"/>
            <a:ext cx="14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2.5 ~ 3.0mm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79B03A2-B308-49B8-B67B-732970FB8CBE}"/>
              </a:ext>
            </a:extLst>
          </p:cNvPr>
          <p:cNvCxnSpPr/>
          <p:nvPr/>
        </p:nvCxnSpPr>
        <p:spPr>
          <a:xfrm flipH="1">
            <a:off x="4819729" y="4478834"/>
            <a:ext cx="1913992" cy="731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838C0C-76D3-4605-AE3D-61770F756455}"/>
              </a:ext>
            </a:extLst>
          </p:cNvPr>
          <p:cNvSpPr txBox="1"/>
          <p:nvPr/>
        </p:nvSpPr>
        <p:spPr>
          <a:xfrm>
            <a:off x="6733721" y="4256901"/>
            <a:ext cx="14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10mmφ</a:t>
            </a:r>
            <a:endParaRPr kumimoji="1" lang="ja-JP" altLang="en-US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8CBC3E7C-C058-4A62-8D32-5D9EC35BD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568" y="281067"/>
            <a:ext cx="8401050" cy="78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dirty="0">
                <a:latin typeface="Verdana" pitchFamily="34" charset="0"/>
              </a:rPr>
              <a:t>Magnet and working area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34ED835-599B-42D4-8B9C-CF426CB05A20}"/>
              </a:ext>
            </a:extLst>
          </p:cNvPr>
          <p:cNvSpPr txBox="1"/>
          <p:nvPr/>
        </p:nvSpPr>
        <p:spPr>
          <a:xfrm>
            <a:off x="3646241" y="1436914"/>
            <a:ext cx="440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Condition : 20mT &lt; </a:t>
            </a:r>
            <a:r>
              <a:rPr kumimoji="1" lang="ja-JP" altLang="en-US" dirty="0"/>
              <a:t>√</a:t>
            </a:r>
            <a:r>
              <a:rPr kumimoji="1" lang="en-US" altLang="ja-JP" dirty="0"/>
              <a:t>(Bx^2+By^2) &lt; 70mT</a:t>
            </a:r>
          </a:p>
          <a:p>
            <a:r>
              <a:rPr kumimoji="1" lang="en-US" altLang="ja-JP" dirty="0"/>
              <a:t>                     24mT &lt; </a:t>
            </a:r>
            <a:r>
              <a:rPr kumimoji="1" lang="en-US" altLang="ja-JP" dirty="0" err="1"/>
              <a:t>Bz</a:t>
            </a:r>
            <a:r>
              <a:rPr kumimoji="1" lang="en-US" altLang="ja-JP" dirty="0"/>
              <a:t> &lt; 126mT 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B360FA-1A95-40FC-97FD-7B4846F3C96C}"/>
              </a:ext>
            </a:extLst>
          </p:cNvPr>
          <p:cNvCxnSpPr/>
          <p:nvPr/>
        </p:nvCxnSpPr>
        <p:spPr>
          <a:xfrm flipH="1">
            <a:off x="7274513" y="4274813"/>
            <a:ext cx="1062067" cy="70283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ACBFC2-05A7-491E-89EA-5ED1D0FB4588}"/>
              </a:ext>
            </a:extLst>
          </p:cNvPr>
          <p:cNvSpPr txBox="1"/>
          <p:nvPr/>
        </p:nvSpPr>
        <p:spPr>
          <a:xfrm>
            <a:off x="7644547" y="2523134"/>
            <a:ext cx="96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Magnet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643B0E-53C2-4B90-B160-65BE43399E75}"/>
              </a:ext>
            </a:extLst>
          </p:cNvPr>
          <p:cNvSpPr txBox="1"/>
          <p:nvPr/>
        </p:nvSpPr>
        <p:spPr>
          <a:xfrm>
            <a:off x="8336579" y="4069672"/>
            <a:ext cx="260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Working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Area(x-y plane)</a:t>
            </a:r>
            <a:endParaRPr kumimoji="1" lang="ja-JP" altLang="en-US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A74B5F4-EE56-482B-9024-184BFE9FBB24}"/>
              </a:ext>
            </a:extLst>
          </p:cNvPr>
          <p:cNvCxnSpPr/>
          <p:nvPr/>
        </p:nvCxnSpPr>
        <p:spPr>
          <a:xfrm flipH="1">
            <a:off x="6582480" y="2740376"/>
            <a:ext cx="1062067" cy="70283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57AF509-B510-4E4D-B8BC-32BC5498297F}"/>
              </a:ext>
            </a:extLst>
          </p:cNvPr>
          <p:cNvCxnSpPr/>
          <p:nvPr/>
        </p:nvCxnSpPr>
        <p:spPr>
          <a:xfrm flipV="1">
            <a:off x="2169570" y="3777578"/>
            <a:ext cx="0" cy="109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1914992-BEDD-493D-8513-537AC4926B97}"/>
              </a:ext>
            </a:extLst>
          </p:cNvPr>
          <p:cNvCxnSpPr>
            <a:cxnSpLocks/>
          </p:cNvCxnSpPr>
          <p:nvPr/>
        </p:nvCxnSpPr>
        <p:spPr>
          <a:xfrm flipV="1">
            <a:off x="2164906" y="4626232"/>
            <a:ext cx="1137942" cy="25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382AB2-C77C-4AAC-96B0-1F32FA0C4E40}"/>
              </a:ext>
            </a:extLst>
          </p:cNvPr>
          <p:cNvCxnSpPr>
            <a:cxnSpLocks/>
          </p:cNvCxnSpPr>
          <p:nvPr/>
        </p:nvCxnSpPr>
        <p:spPr>
          <a:xfrm>
            <a:off x="2164906" y="4870961"/>
            <a:ext cx="1051005" cy="21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D439B6B-B8BB-4BE3-A177-75462FBF66B3}"/>
              </a:ext>
            </a:extLst>
          </p:cNvPr>
          <p:cNvSpPr txBox="1"/>
          <p:nvPr/>
        </p:nvSpPr>
        <p:spPr>
          <a:xfrm>
            <a:off x="3190196" y="4984056"/>
            <a:ext cx="7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DC9ACAA-480B-4895-A912-5B7F7E6F4981}"/>
              </a:ext>
            </a:extLst>
          </p:cNvPr>
          <p:cNvSpPr txBox="1"/>
          <p:nvPr/>
        </p:nvSpPr>
        <p:spPr>
          <a:xfrm>
            <a:off x="3244547" y="4294168"/>
            <a:ext cx="7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891CB41-4140-44B7-8770-0A28B55C5590}"/>
              </a:ext>
            </a:extLst>
          </p:cNvPr>
          <p:cNvSpPr txBox="1"/>
          <p:nvPr/>
        </p:nvSpPr>
        <p:spPr>
          <a:xfrm>
            <a:off x="1940714" y="3399165"/>
            <a:ext cx="7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860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62150" y="2295525"/>
            <a:ext cx="84010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dirty="0">
                <a:solidFill>
                  <a:schemeClr val="bg1"/>
                </a:solidFill>
                <a:latin typeface="Verdana" pitchFamily="34" charset="0"/>
              </a:rPr>
              <a:t>Thank you very much</a:t>
            </a:r>
          </a:p>
        </p:txBody>
      </p:sp>
    </p:spTree>
    <p:extLst>
      <p:ext uri="{BB962C8B-B14F-4D97-AF65-F5344CB8AC3E}">
        <p14:creationId xmlns:p14="http://schemas.microsoft.com/office/powerpoint/2010/main" val="3000806425"/>
      </p:ext>
    </p:extLst>
  </p:cSld>
  <p:clrMapOvr>
    <a:masterClrMapping/>
  </p:clrMapOvr>
</p:sld>
</file>

<file path=ppt/theme/theme1.xml><?xml version="1.0" encoding="utf-8"?>
<a:theme xmlns:a="http://schemas.openxmlformats.org/drawingml/2006/main" name="melexis_template">
  <a:themeElements>
    <a:clrScheme name="Melexis colors">
      <a:dk1>
        <a:srgbClr val="3F4242"/>
      </a:dk1>
      <a:lt1>
        <a:sysClr val="window" lastClr="FFFFFF"/>
      </a:lt1>
      <a:dk2>
        <a:srgbClr val="3F4242"/>
      </a:dk2>
      <a:lt2>
        <a:srgbClr val="B2C4CB"/>
      </a:lt2>
      <a:accent1>
        <a:srgbClr val="00354B"/>
      </a:accent1>
      <a:accent2>
        <a:srgbClr val="65BBA9"/>
      </a:accent2>
      <a:accent3>
        <a:srgbClr val="DB4140"/>
      </a:accent3>
      <a:accent4>
        <a:srgbClr val="EEA320"/>
      </a:accent4>
      <a:accent5>
        <a:srgbClr val="3F4242"/>
      </a:accent5>
      <a:accent6>
        <a:srgbClr val="B2C4CB"/>
      </a:accent6>
      <a:hlink>
        <a:srgbClr val="A56B31"/>
      </a:hlink>
      <a:folHlink>
        <a:srgbClr val="A98DB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resentation.pptx" id="{212EAD91-F1DB-46F5-BD7E-C0EDD0E6B9D5}" vid="{7BFA12FA-3E39-4A58-A73D-0C2EFF658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Melexis Template</Template>
  <TotalTime>49312</TotalTime>
  <Words>54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Verdana</vt:lpstr>
      <vt:lpstr>melexis_template</vt:lpstr>
      <vt:lpstr>PowerPoint プレゼンテーション</vt:lpstr>
      <vt:lpstr>PowerPoint プレゼンテーション</vt:lpstr>
      <vt:lpstr>PowerPoint プレゼンテーション</vt:lpstr>
    </vt:vector>
  </TitlesOfParts>
  <Company>Melexis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Czarnecki</dc:creator>
  <cp:lastModifiedBy>takumi yoshiya</cp:lastModifiedBy>
  <cp:revision>285</cp:revision>
  <dcterms:created xsi:type="dcterms:W3CDTF">2016-06-21T16:48:39Z</dcterms:created>
  <dcterms:modified xsi:type="dcterms:W3CDTF">2019-03-25T23:59:44Z</dcterms:modified>
</cp:coreProperties>
</file>