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597" y="2967335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AMT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7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POSITIONS IN PCB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80" y="1893194"/>
            <a:ext cx="5728026" cy="4417454"/>
          </a:xfrm>
        </p:spPr>
      </p:pic>
    </p:spTree>
    <p:extLst>
      <p:ext uri="{BB962C8B-B14F-4D97-AF65-F5344CB8AC3E}">
        <p14:creationId xmlns:p14="http://schemas.microsoft.com/office/powerpoint/2010/main" val="1613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CONNECTOR CONNECTIONS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45" y="1906073"/>
            <a:ext cx="8143591" cy="4467595"/>
          </a:xfrm>
        </p:spPr>
      </p:pic>
    </p:spTree>
    <p:extLst>
      <p:ext uri="{BB962C8B-B14F-4D97-AF65-F5344CB8AC3E}">
        <p14:creationId xmlns:p14="http://schemas.microsoft.com/office/powerpoint/2010/main" val="38755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CONNECTOR </a:t>
            </a:r>
            <a:r>
              <a:rPr lang="en-IN" dirty="0" smtClean="0"/>
              <a:t>OPEN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1" y="1840662"/>
            <a:ext cx="7946264" cy="4394859"/>
          </a:xfrm>
        </p:spPr>
      </p:pic>
    </p:spTree>
    <p:extLst>
      <p:ext uri="{BB962C8B-B14F-4D97-AF65-F5344CB8AC3E}">
        <p14:creationId xmlns:p14="http://schemas.microsoft.com/office/powerpoint/2010/main" val="243395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CONNECTOR CLOSED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30" y="1785847"/>
            <a:ext cx="6247281" cy="4662305"/>
          </a:xfrm>
        </p:spPr>
      </p:pic>
    </p:spTree>
    <p:extLst>
      <p:ext uri="{BB962C8B-B14F-4D97-AF65-F5344CB8AC3E}">
        <p14:creationId xmlns:p14="http://schemas.microsoft.com/office/powerpoint/2010/main" val="220312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6050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2060"/>
                </a:solidFill>
              </a:rPr>
              <a:t>THANK YOU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3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POSITIONS IN PCB</vt:lpstr>
      <vt:lpstr>PROPOSED CONNECTOR CONNECTIONS</vt:lpstr>
      <vt:lpstr>CONNECTOR OPEN</vt:lpstr>
      <vt:lpstr>CONNECTOR CLOSED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3</cp:revision>
  <dcterms:created xsi:type="dcterms:W3CDTF">2019-07-08T13:05:56Z</dcterms:created>
  <dcterms:modified xsi:type="dcterms:W3CDTF">2019-07-09T07:45:53Z</dcterms:modified>
</cp:coreProperties>
</file>