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3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5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8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5597" y="2967335"/>
            <a:ext cx="1540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002060"/>
                </a:solidFill>
                <a:effectLst/>
              </a:rPr>
              <a:t>AMT</a:t>
            </a:r>
            <a:endParaRPr lang="en-US" sz="5400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37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POSITIONS IN PCB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64" y="1846263"/>
            <a:ext cx="6064006" cy="4296960"/>
          </a:xfrm>
        </p:spPr>
      </p:pic>
    </p:spTree>
    <p:extLst>
      <p:ext uri="{BB962C8B-B14F-4D97-AF65-F5344CB8AC3E}">
        <p14:creationId xmlns:p14="http://schemas.microsoft.com/office/powerpoint/2010/main" val="16132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CONNECTOR CONNECTIONS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25" y="1846263"/>
            <a:ext cx="8880676" cy="4022725"/>
          </a:xfrm>
        </p:spPr>
      </p:pic>
    </p:spTree>
    <p:extLst>
      <p:ext uri="{BB962C8B-B14F-4D97-AF65-F5344CB8AC3E}">
        <p14:creationId xmlns:p14="http://schemas.microsoft.com/office/powerpoint/2010/main" val="387550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6050" y="2967335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2060"/>
                </a:solidFill>
              </a:rPr>
              <a:t>THANK YOU</a:t>
            </a:r>
            <a:endParaRPr lang="en-US" sz="5400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936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POSITIONS IN PCB</vt:lpstr>
      <vt:lpstr>CONNECTOR CONNECTIONS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10</cp:revision>
  <dcterms:created xsi:type="dcterms:W3CDTF">2019-07-08T13:05:56Z</dcterms:created>
  <dcterms:modified xsi:type="dcterms:W3CDTF">2019-07-26T12:20:40Z</dcterms:modified>
</cp:coreProperties>
</file>