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5597" y="2967335"/>
            <a:ext cx="1540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002060"/>
                </a:solidFill>
                <a:effectLst/>
              </a:rPr>
              <a:t>AMT</a:t>
            </a:r>
            <a:endParaRPr lang="en-US" sz="5400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376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POSITIONS IN PCB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61" y="1772969"/>
            <a:ext cx="5975798" cy="4620463"/>
          </a:xfrm>
        </p:spPr>
      </p:pic>
    </p:spTree>
    <p:extLst>
      <p:ext uri="{BB962C8B-B14F-4D97-AF65-F5344CB8AC3E}">
        <p14:creationId xmlns:p14="http://schemas.microsoft.com/office/powerpoint/2010/main" val="16132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CONNECTOR </a:t>
            </a:r>
            <a:r>
              <a:rPr lang="en-IN" dirty="0" smtClean="0"/>
              <a:t>CONNECTIONS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51" y="2287010"/>
            <a:ext cx="9809524" cy="3466667"/>
          </a:xfrm>
        </p:spPr>
      </p:pic>
    </p:spTree>
    <p:extLst>
      <p:ext uri="{BB962C8B-B14F-4D97-AF65-F5344CB8AC3E}">
        <p14:creationId xmlns:p14="http://schemas.microsoft.com/office/powerpoint/2010/main" val="387550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6050" y="2967335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2060"/>
                </a:solidFill>
              </a:rPr>
              <a:t>THANK YOU</a:t>
            </a:r>
            <a:endParaRPr lang="en-US" sz="5400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93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PowerPoint Presentation</vt:lpstr>
      <vt:lpstr>POSITIONS IN PCB</vt:lpstr>
      <vt:lpstr>CONNECTOR CONNECTIONS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5</cp:revision>
  <dcterms:created xsi:type="dcterms:W3CDTF">2019-07-08T13:05:56Z</dcterms:created>
  <dcterms:modified xsi:type="dcterms:W3CDTF">2019-07-12T11:58:38Z</dcterms:modified>
</cp:coreProperties>
</file>