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5" r:id="rId2"/>
    <p:sldMasterId id="2147483733" r:id="rId3"/>
    <p:sldMasterId id="2147483720" r:id="rId4"/>
  </p:sldMasterIdLst>
  <p:notesMasterIdLst>
    <p:notesMasterId r:id="rId14"/>
  </p:notesMasterIdLst>
  <p:handoutMasterIdLst>
    <p:handoutMasterId r:id="rId15"/>
  </p:handoutMasterIdLst>
  <p:sldIdLst>
    <p:sldId id="257" r:id="rId5"/>
    <p:sldId id="309" r:id="rId6"/>
    <p:sldId id="310" r:id="rId7"/>
    <p:sldId id="311" r:id="rId8"/>
    <p:sldId id="312" r:id="rId9"/>
    <p:sldId id="313" r:id="rId10"/>
    <p:sldId id="314" r:id="rId11"/>
    <p:sldId id="316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6" autoAdjust="0"/>
  </p:normalViewPr>
  <p:slideViewPr>
    <p:cSldViewPr>
      <p:cViewPr varScale="1">
        <p:scale>
          <a:sx n="68" d="100"/>
          <a:sy n="68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658D35-3094-41D1-83A0-6B34369B33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94817-1554-4ADD-B1CC-38E27D137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44D0D-92AF-4A71-A911-54DA271D6F4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842C2-E100-4938-B184-E6758CB9E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088F3-B92B-4ACF-949D-B71AC0691E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1B2A-B825-48AF-A0D8-0E3703E3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92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80E82-B254-4991-BA89-94769732371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76B6-D661-48DF-9676-CFE76E842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7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2326-457C-402C-8DEC-0D33C28E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68D9-9CA6-4545-800F-C16907A7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1731-6F23-4640-8E41-7EB99B24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4FD8-EF8B-4BE5-B0BC-2F077881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FAC2-5529-4F39-8B45-B30C4C14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8C7D-CA37-4EE6-8FED-987D362C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B897-1802-4B5C-8B2D-43659191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063A-4320-4194-9E6E-C1F98C19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5315-1D11-4670-B22D-EA684A59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22B7-3A55-47B8-9509-35BED24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962-92D8-463B-ACA8-A147AC2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C297F-8ECA-4190-9A59-007E0C4B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CE2B-6810-4364-987A-A22EB9FF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EB18-B3D8-43E2-AD4C-CB80C03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3D57-0521-405D-A617-7522D75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0072-CF60-4BE8-8031-7E402AA2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3538-CBD9-4BFB-9AB4-1762E804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F7FF8-E5F7-4731-B5BA-4BBCB1EF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C1A5-8CB7-4273-9992-F1B7B52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B2FA9-4D18-4638-BCEB-F818472D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00D14-35BF-483E-81A6-7D0A289A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1359-E41E-4B66-AFD8-F17663A4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FBB6E-99BA-4253-AA26-A76C9AA9A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CBE0-A778-4262-9AB5-F86B7769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59628-7644-4CCE-902C-36274293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D8731-A982-4247-A5DB-6F4DDC26E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55950-7DF1-4D05-81D7-187C39A7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0D2F5-93A2-4456-86EC-4BC2CFF7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19DB6-A2EB-4599-869F-A21EF372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914F-7903-48B5-9199-6BABC3E4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2AD12-8CC7-4C29-8B6C-B528511B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31908-61B0-43A6-9797-5FB1350F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75991-613B-41ED-8BCC-5807DB62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ECE75-EA5B-4845-9732-E35B6E9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1F60F-A7E8-49C6-8356-CF665778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E9DE-FE9D-4273-ADA7-643BED14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94E3-2560-446D-8AAF-3AADE90E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223-12D2-4159-A6ED-06812894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5A3F-CAE9-4FF4-9263-0A8D6140C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F849-1DC7-4736-933B-0F61BB48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8E9C6-4EBD-462A-9AD0-C6559CA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7A00-2BFE-4FEB-BD76-6FFB54F5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6178-DBBD-4B9B-B97C-0AD7623C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F1FD8-032B-4871-B010-3C0578AE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46A0-A00B-4EFC-B612-9C83862CF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96AF-CCDE-44EE-9FE6-1C9C849D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BB13C-B4B2-41F3-B72E-D2C08640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EBD6C-3523-4799-A409-636FD44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4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3F91-7391-45B1-9904-BE144D83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928CE-657A-4F39-9B77-21371AB6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B0B-2826-4820-82E7-CF2A88EE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B781-3CEE-4C6C-89FE-B16EAA10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029F-FC00-46F3-B37F-895438AE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20606-C4A9-4370-A389-880A21F9D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1BAC1-A68A-44DD-8A5F-38472FA5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DCA8-26BF-4084-9CAF-44515163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7B8-3782-4864-8EB2-21273A7C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0F58-07BC-4DDE-8455-61FBDFDE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354B-D26B-4ECC-A438-D067A02A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D2737-0CCD-4142-B476-0C1AC7EC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D0A1-2BF6-49B0-A516-5E4AED7D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AABC-F940-4E99-8DAB-8B755946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7F2D-6FC6-400A-A018-F671431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21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791-1F9D-48CD-B919-B512AB23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EE74-7242-4711-95F6-1BA0E7CD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8BFD-0099-446C-8A01-83D1DF37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77F4-5F22-4849-9E99-03E224B8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A611-79ED-46C1-9E9E-F4E448C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8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D528-35AE-406B-9BD5-1FA79703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867F-A0DB-4764-8EBA-9290D129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E740-7C08-47E7-862D-B22FAD3B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D0B4-C505-4602-8F85-388662C8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1F9A-F9A9-41EB-AA40-26BC0EB3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7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C699-D70C-4E2D-B5F5-B98E54C0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B3C-4AAE-4081-AB9C-3CCD1A77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AB00F-9126-4C38-8113-FB611094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6A9F-E1AB-4075-8086-5D10BEB0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62F3-EE76-4E3D-9926-58D2E469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E12B9-CAD3-4ED8-BDD8-8D287019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9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3E1B-3727-4CF2-96FD-C3D6B147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248D-37D7-4042-9275-2DB9D9D7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110EB-F608-4424-89B3-3C0E397B7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C84E8-D4F1-42AC-9163-B8C45E784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9A82C-D05E-454D-B731-E268E9B8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C9385-544A-4DA3-B14F-9FD8EA19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EFB34-99A9-4DE3-B786-845A061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62A3-E82E-4CF5-B3C4-26FFD5D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6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574-D58D-4109-9673-4DC5B822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A0FEE-7B91-4DBC-AD4A-7D14895F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D0453-6D8E-44A4-A7D6-2ADE2D0A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29BA7-2FDC-451D-A39F-CE471EC0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41E50-A1CD-4B0A-9E92-7F2887DA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0392F-CD88-4494-B3B6-54BD5B2A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1451-6814-4392-9922-4C95D7C8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5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6AEF-B54A-48CE-AF62-E01F5345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0643-3039-4382-B59F-CEB2DAD4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0999-7338-431E-B808-7AE15885D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6661F-C73F-4D60-8733-0A2DFEF1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FD47-147C-4658-8786-1478D7F7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A437-6D10-412C-96BE-2F8F792A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3DDD-899B-45CA-B2F7-48949CFF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42413-8BCF-42BA-B6A0-916813D21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1FD5-A50B-44F6-B577-7642504A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F320-B916-4936-B571-0B50C439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5C32-A810-48D1-A62D-6F18FF53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DE59-9658-4914-B7F6-8A07D62C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0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B891-46E7-48DA-9AEE-53E0070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C0193-AF1E-474B-B783-71D58A544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3DBC-0EE3-4052-9CF5-AA39FABA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11FC-B99F-44D5-8D97-1CD602F7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16E8-1027-46B9-B963-648E2CE3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7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85265-A258-4123-9686-F69CFC1E7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1C2B8-BA03-468F-B574-B7CD8C72B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ECF5-1CCA-4CFD-83C4-61B7C39B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3E52-8A60-461F-8D5F-FF160604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C950-5407-440D-A48D-FACCDFB7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1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F61D5D-C703-48BC-8AC3-E5BFE09D812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FC239B-BFA8-4B5F-98A4-8037BFC94FF5}" type="datetimeFigureOut">
              <a:rPr lang="en-IN" smtClean="0"/>
              <a:pPr/>
              <a:t>09-04-2020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C1D1B9-7F2B-4509-ABEC-5C3A90EE2E8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59" y="6045200"/>
            <a:ext cx="1361282" cy="774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32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C0CF3-5CC8-43E8-B771-AF93705A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4596-AA44-4B15-92ED-D34F1574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BCD9-73C5-4EAE-8C1F-DC4EA36D1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96BE-FBEE-412B-A25D-1C89162F31A6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3BCE-C97B-48DD-A2E5-C03E97B4A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873C-6636-47BD-A6AE-99190C3B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8A12-533A-4FE1-9E6D-FB438E8F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B225B-7080-4945-80DB-36722744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71C5-B245-4CAB-9ABB-A4F8F1FF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6658-9953-4E50-A818-AC425DE8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A107-0C5D-4B33-8693-66DE0A752E90}" type="datetimeFigureOut">
              <a:rPr lang="en-US" smtClean="0"/>
              <a:t>09-Apr-20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0AC-B8EE-44C5-98B7-1A7A420B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D193-B37C-4F57-8987-9F992A9E6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6768-6CB3-4DC7-B8FA-186EA85C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594B-EB43-4D2D-A706-F41F6CBC6734}" type="datetimeFigureOut">
              <a:rPr lang="en-US" smtClean="0"/>
              <a:pPr/>
              <a:t>09-Apr-20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EBB3-0342-4C45-89C5-2F82482C4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5F7846-4BC6-41D0-AD9E-D233918A6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760" y="1447801"/>
            <a:ext cx="7543800" cy="1828800"/>
          </a:xfrm>
        </p:spPr>
        <p:txBody>
          <a:bodyPr/>
          <a:lstStyle/>
          <a:p>
            <a:r>
              <a:rPr lang="en-US" sz="5400" dirty="0"/>
              <a:t>ECG BLE Mechanical Requirement</a:t>
            </a:r>
            <a:endParaRPr lang="en-IN" dirty="0"/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E99182E8-E26D-43A6-94A4-20737018A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61760" cy="990600"/>
          </a:xfrm>
        </p:spPr>
        <p:txBody>
          <a:bodyPr>
            <a:normAutofit/>
          </a:bodyPr>
          <a:lstStyle/>
          <a:p>
            <a:r>
              <a:rPr lang="en-US" sz="3200" dirty="0"/>
              <a:t>09-April-2020</a:t>
            </a:r>
          </a:p>
        </p:txBody>
      </p:sp>
    </p:spTree>
    <p:extLst>
      <p:ext uri="{BB962C8B-B14F-4D97-AF65-F5344CB8AC3E}">
        <p14:creationId xmlns:p14="http://schemas.microsoft.com/office/powerpoint/2010/main" val="325502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Old board design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E32BC-5DC7-4CFF-88D4-315D57B4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86355"/>
            <a:ext cx="56896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A69A1-ED98-4267-A227-82CA93F57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978087"/>
            <a:ext cx="3200400" cy="568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D30DF3-544D-4188-A398-156C2FCC7A5F}"/>
              </a:ext>
            </a:extLst>
          </p:cNvPr>
          <p:cNvSpPr txBox="1"/>
          <p:nvPr/>
        </p:nvSpPr>
        <p:spPr>
          <a:xfrm>
            <a:off x="2285799" y="1317023"/>
            <a:ext cx="9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 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54352-28BE-4660-BE33-262A927ABC20}"/>
              </a:ext>
            </a:extLst>
          </p:cNvPr>
          <p:cNvSpPr txBox="1"/>
          <p:nvPr/>
        </p:nvSpPr>
        <p:spPr>
          <a:xfrm>
            <a:off x="7746799" y="601177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 Bottom</a:t>
            </a:r>
          </a:p>
        </p:txBody>
      </p:sp>
    </p:spTree>
    <p:extLst>
      <p:ext uri="{BB962C8B-B14F-4D97-AF65-F5344CB8AC3E}">
        <p14:creationId xmlns:p14="http://schemas.microsoft.com/office/powerpoint/2010/main" val="18334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Old board design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F3904-6E12-4BA6-8FB1-2652D4E0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" y="1447800"/>
            <a:ext cx="5161905" cy="3638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1A5B6-2F9E-458C-986E-FA372B83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09704"/>
            <a:ext cx="3400000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New board requirement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E701D2-8BB7-4319-895A-FED656B07D2B}"/>
              </a:ext>
            </a:extLst>
          </p:cNvPr>
          <p:cNvSpPr/>
          <p:nvPr/>
        </p:nvSpPr>
        <p:spPr>
          <a:xfrm>
            <a:off x="3505200" y="1204420"/>
            <a:ext cx="4267200" cy="411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PCB Diameter 42mm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B4B78-AB86-49E9-813E-78E5BA7849BB}"/>
              </a:ext>
            </a:extLst>
          </p:cNvPr>
          <p:cNvSpPr/>
          <p:nvPr/>
        </p:nvSpPr>
        <p:spPr>
          <a:xfrm rot="17960461">
            <a:off x="2871670" y="1791245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DFD8A-9F23-419E-8340-590303E60FEB}"/>
              </a:ext>
            </a:extLst>
          </p:cNvPr>
          <p:cNvSpPr/>
          <p:nvPr/>
        </p:nvSpPr>
        <p:spPr>
          <a:xfrm rot="14404289">
            <a:off x="7077223" y="1791402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0DAAA-2DA0-4C27-8D12-8829C59583F9}"/>
              </a:ext>
            </a:extLst>
          </p:cNvPr>
          <p:cNvSpPr/>
          <p:nvPr/>
        </p:nvSpPr>
        <p:spPr>
          <a:xfrm>
            <a:off x="5029200" y="5118833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F13AE2-95BD-4B4C-80AF-238AF4F6FB91}"/>
              </a:ext>
            </a:extLst>
          </p:cNvPr>
          <p:cNvCxnSpPr>
            <a:stCxn id="5" idx="2"/>
          </p:cNvCxnSpPr>
          <p:nvPr/>
        </p:nvCxnSpPr>
        <p:spPr>
          <a:xfrm>
            <a:off x="3505200" y="3261820"/>
            <a:ext cx="4267200" cy="14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New board requirement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E701D2-8BB7-4319-895A-FED656B07D2B}"/>
              </a:ext>
            </a:extLst>
          </p:cNvPr>
          <p:cNvSpPr/>
          <p:nvPr/>
        </p:nvSpPr>
        <p:spPr>
          <a:xfrm>
            <a:off x="3505200" y="1204420"/>
            <a:ext cx="4267200" cy="411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 Diameter 42mm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B4B78-AB86-49E9-813E-78E5BA7849BB}"/>
              </a:ext>
            </a:extLst>
          </p:cNvPr>
          <p:cNvSpPr/>
          <p:nvPr/>
        </p:nvSpPr>
        <p:spPr>
          <a:xfrm rot="17960461">
            <a:off x="2871670" y="1791245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DFD8A-9F23-419E-8340-590303E60FEB}"/>
              </a:ext>
            </a:extLst>
          </p:cNvPr>
          <p:cNvSpPr/>
          <p:nvPr/>
        </p:nvSpPr>
        <p:spPr>
          <a:xfrm rot="14404289">
            <a:off x="7077223" y="1791402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0DAAA-2DA0-4C27-8D12-8829C59583F9}"/>
              </a:ext>
            </a:extLst>
          </p:cNvPr>
          <p:cNvSpPr/>
          <p:nvPr/>
        </p:nvSpPr>
        <p:spPr>
          <a:xfrm>
            <a:off x="5029200" y="5118833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A699E1-DEEB-4E3B-B725-A8F9DDBBBFE6}"/>
              </a:ext>
            </a:extLst>
          </p:cNvPr>
          <p:cNvSpPr/>
          <p:nvPr/>
        </p:nvSpPr>
        <p:spPr>
          <a:xfrm rot="19772741">
            <a:off x="7090671" y="1204420"/>
            <a:ext cx="1596129" cy="19197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62ACA-E655-4BCC-9F04-9ACE62CB00C6}"/>
              </a:ext>
            </a:extLst>
          </p:cNvPr>
          <p:cNvSpPr/>
          <p:nvPr/>
        </p:nvSpPr>
        <p:spPr>
          <a:xfrm rot="12414940">
            <a:off x="2707136" y="1084755"/>
            <a:ext cx="1596129" cy="19197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1503E-DFC6-42C3-B157-2DFAADA0CABC}"/>
              </a:ext>
            </a:extLst>
          </p:cNvPr>
          <p:cNvSpPr/>
          <p:nvPr/>
        </p:nvSpPr>
        <p:spPr>
          <a:xfrm rot="16200000">
            <a:off x="5224027" y="4529572"/>
            <a:ext cx="1066801" cy="19136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58DF1-6EC0-4C17-8126-7BFC7CEEC6D2}"/>
              </a:ext>
            </a:extLst>
          </p:cNvPr>
          <p:cNvSpPr txBox="1"/>
          <p:nvPr/>
        </p:nvSpPr>
        <p:spPr>
          <a:xfrm>
            <a:off x="685800" y="3886200"/>
            <a:ext cx="301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required for casing in</a:t>
            </a:r>
          </a:p>
          <a:p>
            <a:r>
              <a:rPr lang="en-US" dirty="0"/>
              <a:t>The dotted areas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0C80E-F7A6-4036-8311-54F9ACC7351F}"/>
              </a:ext>
            </a:extLst>
          </p:cNvPr>
          <p:cNvSpPr txBox="1"/>
          <p:nvPr/>
        </p:nvSpPr>
        <p:spPr>
          <a:xfrm>
            <a:off x="7090671" y="87767"/>
            <a:ext cx="4208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Note: Temperature sensor to be added and yet to plan</a:t>
            </a:r>
          </a:p>
          <a:p>
            <a:r>
              <a:rPr lang="en-US" sz="1400" b="1" dirty="0"/>
              <a:t> on the position.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A7D7C-8971-4C4C-8154-BCFE6952C52A}"/>
              </a:ext>
            </a:extLst>
          </p:cNvPr>
          <p:cNvCxnSpPr/>
          <p:nvPr/>
        </p:nvCxnSpPr>
        <p:spPr>
          <a:xfrm>
            <a:off x="3505200" y="3261820"/>
            <a:ext cx="4267200" cy="14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New board requirement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E701D2-8BB7-4319-895A-FED656B07D2B}"/>
              </a:ext>
            </a:extLst>
          </p:cNvPr>
          <p:cNvSpPr/>
          <p:nvPr/>
        </p:nvSpPr>
        <p:spPr>
          <a:xfrm>
            <a:off x="3505200" y="1204420"/>
            <a:ext cx="4267200" cy="411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 Diameter 42mm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B4B78-AB86-49E9-813E-78E5BA7849BB}"/>
              </a:ext>
            </a:extLst>
          </p:cNvPr>
          <p:cNvSpPr/>
          <p:nvPr/>
        </p:nvSpPr>
        <p:spPr>
          <a:xfrm rot="17960461">
            <a:off x="2871670" y="1791245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DFD8A-9F23-419E-8340-590303E60FEB}"/>
              </a:ext>
            </a:extLst>
          </p:cNvPr>
          <p:cNvSpPr/>
          <p:nvPr/>
        </p:nvSpPr>
        <p:spPr>
          <a:xfrm rot="14404289">
            <a:off x="7077223" y="1791402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0DAAA-2DA0-4C27-8D12-8829C59583F9}"/>
              </a:ext>
            </a:extLst>
          </p:cNvPr>
          <p:cNvSpPr/>
          <p:nvPr/>
        </p:nvSpPr>
        <p:spPr>
          <a:xfrm>
            <a:off x="5029200" y="5118833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1503E-DFC6-42C3-B157-2DFAADA0CABC}"/>
              </a:ext>
            </a:extLst>
          </p:cNvPr>
          <p:cNvSpPr/>
          <p:nvPr/>
        </p:nvSpPr>
        <p:spPr>
          <a:xfrm rot="12725580">
            <a:off x="6944143" y="3486599"/>
            <a:ext cx="882172" cy="12986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58DF1-6EC0-4C17-8126-7BFC7CEEC6D2}"/>
              </a:ext>
            </a:extLst>
          </p:cNvPr>
          <p:cNvSpPr txBox="1"/>
          <p:nvPr/>
        </p:nvSpPr>
        <p:spPr>
          <a:xfrm>
            <a:off x="8103889" y="4038600"/>
            <a:ext cx="2508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for Micro B USB</a:t>
            </a:r>
          </a:p>
          <a:p>
            <a:r>
              <a:rPr lang="en-US" dirty="0"/>
              <a:t>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F9222-0C73-4799-BEEF-4998E906999A}"/>
              </a:ext>
            </a:extLst>
          </p:cNvPr>
          <p:cNvSpPr txBox="1"/>
          <p:nvPr/>
        </p:nvSpPr>
        <p:spPr>
          <a:xfrm>
            <a:off x="355600" y="6131116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Yet to decide on USB connector 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F40B9-4798-40A3-AD24-FBFB8C4C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3" y="4801307"/>
            <a:ext cx="1514475" cy="15144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57EF4-AA35-4079-99B8-CFBF06E3E9F4}"/>
              </a:ext>
            </a:extLst>
          </p:cNvPr>
          <p:cNvCxnSpPr/>
          <p:nvPr/>
        </p:nvCxnSpPr>
        <p:spPr>
          <a:xfrm>
            <a:off x="3505200" y="3261820"/>
            <a:ext cx="4267200" cy="14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New board requirement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B4B78-AB86-49E9-813E-78E5BA7849BB}"/>
              </a:ext>
            </a:extLst>
          </p:cNvPr>
          <p:cNvSpPr/>
          <p:nvPr/>
        </p:nvSpPr>
        <p:spPr>
          <a:xfrm rot="17960461">
            <a:off x="2871670" y="1791245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DFD8A-9F23-419E-8340-590303E60FEB}"/>
              </a:ext>
            </a:extLst>
          </p:cNvPr>
          <p:cNvSpPr/>
          <p:nvPr/>
        </p:nvSpPr>
        <p:spPr>
          <a:xfrm rot="14404289">
            <a:off x="7077223" y="1791402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0DAAA-2DA0-4C27-8D12-8829C59583F9}"/>
              </a:ext>
            </a:extLst>
          </p:cNvPr>
          <p:cNvSpPr/>
          <p:nvPr/>
        </p:nvSpPr>
        <p:spPr>
          <a:xfrm>
            <a:off x="5029200" y="5118833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1503E-DFC6-42C3-B157-2DFAADA0CABC}"/>
              </a:ext>
            </a:extLst>
          </p:cNvPr>
          <p:cNvSpPr/>
          <p:nvPr/>
        </p:nvSpPr>
        <p:spPr>
          <a:xfrm rot="12572298">
            <a:off x="3179569" y="1540108"/>
            <a:ext cx="882172" cy="12986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F9222-0C73-4799-BEEF-4998E906999A}"/>
              </a:ext>
            </a:extLst>
          </p:cNvPr>
          <p:cNvSpPr txBox="1"/>
          <p:nvPr/>
        </p:nvSpPr>
        <p:spPr>
          <a:xfrm>
            <a:off x="355600" y="6131116"/>
            <a:ext cx="378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Yet to decide the electrode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EEAAA-BCE5-4BB8-B4D0-741761243C07}"/>
              </a:ext>
            </a:extLst>
          </p:cNvPr>
          <p:cNvSpPr/>
          <p:nvPr/>
        </p:nvSpPr>
        <p:spPr>
          <a:xfrm rot="8987533">
            <a:off x="7237042" y="1539418"/>
            <a:ext cx="882172" cy="12986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069C3-F575-4EA4-A789-BA19A188E377}"/>
              </a:ext>
            </a:extLst>
          </p:cNvPr>
          <p:cNvSpPr/>
          <p:nvPr/>
        </p:nvSpPr>
        <p:spPr>
          <a:xfrm rot="16200000">
            <a:off x="5383628" y="4863658"/>
            <a:ext cx="699233" cy="13351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5316D-30E1-4F8E-B75A-50F577166A60}"/>
              </a:ext>
            </a:extLst>
          </p:cNvPr>
          <p:cNvSpPr txBox="1"/>
          <p:nvPr/>
        </p:nvSpPr>
        <p:spPr>
          <a:xfrm>
            <a:off x="8229600" y="3161051"/>
            <a:ext cx="3141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Electrodes will be mounted in</a:t>
            </a:r>
          </a:p>
          <a:p>
            <a:r>
              <a:rPr lang="en-US" dirty="0"/>
              <a:t>the dotted region.</a:t>
            </a:r>
          </a:p>
          <a:p>
            <a:endParaRPr lang="en-US" dirty="0"/>
          </a:p>
          <a:p>
            <a:r>
              <a:rPr lang="en-US" dirty="0"/>
              <a:t>Something similar to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4C47-A167-4454-8A81-3408E5A9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12" y="4333382"/>
            <a:ext cx="2314575" cy="197167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18C6BEB-2E45-42E3-8E35-541B9B4193B9}"/>
              </a:ext>
            </a:extLst>
          </p:cNvPr>
          <p:cNvSpPr/>
          <p:nvPr/>
        </p:nvSpPr>
        <p:spPr>
          <a:xfrm>
            <a:off x="3505200" y="1204420"/>
            <a:ext cx="4267200" cy="411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 Diameter 42mm</a:t>
            </a:r>
          </a:p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433A3-D67C-4E27-A069-0D6E8DA1BC82}"/>
              </a:ext>
            </a:extLst>
          </p:cNvPr>
          <p:cNvCxnSpPr/>
          <p:nvPr/>
        </p:nvCxnSpPr>
        <p:spPr>
          <a:xfrm>
            <a:off x="3505200" y="3261820"/>
            <a:ext cx="4267200" cy="147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New board requirement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E701D2-8BB7-4319-895A-FED656B07D2B}"/>
              </a:ext>
            </a:extLst>
          </p:cNvPr>
          <p:cNvSpPr/>
          <p:nvPr/>
        </p:nvSpPr>
        <p:spPr>
          <a:xfrm>
            <a:off x="3429000" y="762000"/>
            <a:ext cx="4267200" cy="411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B4B78-AB86-49E9-813E-78E5BA7849BB}"/>
              </a:ext>
            </a:extLst>
          </p:cNvPr>
          <p:cNvSpPr/>
          <p:nvPr/>
        </p:nvSpPr>
        <p:spPr>
          <a:xfrm rot="17960461">
            <a:off x="2795470" y="1348825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DFD8A-9F23-419E-8340-590303E60FEB}"/>
              </a:ext>
            </a:extLst>
          </p:cNvPr>
          <p:cNvSpPr/>
          <p:nvPr/>
        </p:nvSpPr>
        <p:spPr>
          <a:xfrm rot="14404289">
            <a:off x="7001023" y="1348982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0DAAA-2DA0-4C27-8D12-8829C59583F9}"/>
              </a:ext>
            </a:extLst>
          </p:cNvPr>
          <p:cNvSpPr/>
          <p:nvPr/>
        </p:nvSpPr>
        <p:spPr>
          <a:xfrm>
            <a:off x="4953000" y="4676413"/>
            <a:ext cx="1371600" cy="76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1503E-DFC6-42C3-B157-2DFAADA0CABC}"/>
              </a:ext>
            </a:extLst>
          </p:cNvPr>
          <p:cNvSpPr/>
          <p:nvPr/>
        </p:nvSpPr>
        <p:spPr>
          <a:xfrm rot="12572298">
            <a:off x="3103369" y="1097688"/>
            <a:ext cx="882172" cy="12986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F9222-0C73-4799-BEEF-4998E906999A}"/>
              </a:ext>
            </a:extLst>
          </p:cNvPr>
          <p:cNvSpPr txBox="1"/>
          <p:nvPr/>
        </p:nvSpPr>
        <p:spPr>
          <a:xfrm>
            <a:off x="355600" y="6131116"/>
            <a:ext cx="378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Yet to decide the electrode part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EEAAA-BCE5-4BB8-B4D0-741761243C07}"/>
              </a:ext>
            </a:extLst>
          </p:cNvPr>
          <p:cNvSpPr/>
          <p:nvPr/>
        </p:nvSpPr>
        <p:spPr>
          <a:xfrm rot="8987533">
            <a:off x="7160842" y="1096998"/>
            <a:ext cx="882172" cy="129862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069C3-F575-4EA4-A789-BA19A188E377}"/>
              </a:ext>
            </a:extLst>
          </p:cNvPr>
          <p:cNvSpPr/>
          <p:nvPr/>
        </p:nvSpPr>
        <p:spPr>
          <a:xfrm rot="16200000">
            <a:off x="5307428" y="4421238"/>
            <a:ext cx="699233" cy="13351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E9449-F694-4FE1-A747-C2BD0C68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03661">
            <a:off x="3081382" y="1406016"/>
            <a:ext cx="695238" cy="647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A953C-005B-407B-A04D-B157EBBD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70510">
            <a:off x="7305236" y="1379377"/>
            <a:ext cx="695238" cy="6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7F468-43CA-496E-8008-B57D8B68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81" y="4733603"/>
            <a:ext cx="695238" cy="647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B41EA6-A09C-44BD-A9A9-AAD50DF6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00" y="3248350"/>
            <a:ext cx="695238" cy="647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921F6C-4882-4A3E-9546-FA2C60BC25D9}"/>
              </a:ext>
            </a:extLst>
          </p:cNvPr>
          <p:cNvSpPr txBox="1"/>
          <p:nvPr/>
        </p:nvSpPr>
        <p:spPr>
          <a:xfrm>
            <a:off x="451886" y="2630102"/>
            <a:ext cx="206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board connector</a:t>
            </a:r>
          </a:p>
          <a:p>
            <a:r>
              <a:rPr lang="en-US" dirty="0"/>
              <a:t>PCB mount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9F603C-3963-4EA7-9342-CB17F49D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72" y="3629528"/>
            <a:ext cx="1931156" cy="21091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AA8561-8435-4577-B047-714098CF994B}"/>
              </a:ext>
            </a:extLst>
          </p:cNvPr>
          <p:cNvSpPr txBox="1"/>
          <p:nvPr/>
        </p:nvSpPr>
        <p:spPr>
          <a:xfrm>
            <a:off x="570286" y="4469723"/>
            <a:ext cx="11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Mating electrode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93026-D136-4F54-82F4-1A4219F7BF46}"/>
              </a:ext>
            </a:extLst>
          </p:cNvPr>
          <p:cNvSpPr txBox="1"/>
          <p:nvPr/>
        </p:nvSpPr>
        <p:spPr>
          <a:xfrm>
            <a:off x="1878009" y="724164"/>
            <a:ext cx="14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view</a:t>
            </a:r>
          </a:p>
        </p:txBody>
      </p:sp>
    </p:spTree>
    <p:extLst>
      <p:ext uri="{BB962C8B-B14F-4D97-AF65-F5344CB8AC3E}">
        <p14:creationId xmlns:p14="http://schemas.microsoft.com/office/powerpoint/2010/main" val="19788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6A19-4D6C-4BFF-A870-BBBC0515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9673"/>
            <a:ext cx="10160000" cy="1143000"/>
          </a:xfrm>
        </p:spPr>
        <p:txBody>
          <a:bodyPr/>
          <a:lstStyle/>
          <a:p>
            <a:r>
              <a:rPr lang="en-US" dirty="0"/>
              <a:t>New board requirement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D802C-F54E-4DB1-8092-EF5AB0C19764}"/>
              </a:ext>
            </a:extLst>
          </p:cNvPr>
          <p:cNvSpPr txBox="1"/>
          <p:nvPr/>
        </p:nvSpPr>
        <p:spPr>
          <a:xfrm>
            <a:off x="235991" y="5147421"/>
            <a:ext cx="339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all product looks like a Shoe </a:t>
            </a:r>
          </a:p>
          <a:p>
            <a:r>
              <a:rPr lang="en-US" dirty="0"/>
              <a:t>Polish tin. Something like this with</a:t>
            </a:r>
          </a:p>
          <a:p>
            <a:r>
              <a:rPr lang="en-US" dirty="0"/>
              <a:t>the electrode stickers, which will</a:t>
            </a:r>
          </a:p>
          <a:p>
            <a:r>
              <a:rPr lang="en-US" dirty="0"/>
              <a:t>have contact with Human body.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30FC4-A011-4CD7-86A4-0164F522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993327"/>
            <a:ext cx="4428571" cy="42571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2DD8E0-F38B-4B5A-AE5D-15F34AFA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41632"/>
            <a:ext cx="3895238" cy="38952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45A663-9EC4-4AE1-A070-E79810FCDFDC}"/>
              </a:ext>
            </a:extLst>
          </p:cNvPr>
          <p:cNvSpPr txBox="1"/>
          <p:nvPr/>
        </p:nvSpPr>
        <p:spPr>
          <a:xfrm>
            <a:off x="914400" y="748148"/>
            <a:ext cx="400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view with no electrode mounted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34434-153E-4422-A7C7-37A9EA118063}"/>
              </a:ext>
            </a:extLst>
          </p:cNvPr>
          <p:cNvSpPr txBox="1"/>
          <p:nvPr/>
        </p:nvSpPr>
        <p:spPr>
          <a:xfrm>
            <a:off x="6645296" y="623995"/>
            <a:ext cx="382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view with electrode mounted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C11EB6-1DC5-41E6-A1FB-D13CA59FD3E7}"/>
              </a:ext>
            </a:extLst>
          </p:cNvPr>
          <p:cNvSpPr txBox="1"/>
          <p:nvPr/>
        </p:nvSpPr>
        <p:spPr>
          <a:xfrm>
            <a:off x="4809638" y="2362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699320-C632-4F7D-AB24-FC396EB069E2}"/>
              </a:ext>
            </a:extLst>
          </p:cNvPr>
          <p:cNvSpPr txBox="1"/>
          <p:nvPr/>
        </p:nvSpPr>
        <p:spPr>
          <a:xfrm>
            <a:off x="609600" y="220275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45E5A-5EE1-4DDA-8768-803644042675}"/>
              </a:ext>
            </a:extLst>
          </p:cNvPr>
          <p:cNvSpPr txBox="1"/>
          <p:nvPr/>
        </p:nvSpPr>
        <p:spPr>
          <a:xfrm>
            <a:off x="3178656" y="45881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RL/LL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6F0D4-A5AC-4B29-83C9-8C0E4FA10874}"/>
              </a:ext>
            </a:extLst>
          </p:cNvPr>
          <p:cNvSpPr txBox="1"/>
          <p:nvPr/>
        </p:nvSpPr>
        <p:spPr>
          <a:xfrm>
            <a:off x="10381548" y="23784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8F559-246F-4F97-8033-D4951731DD4E}"/>
              </a:ext>
            </a:extLst>
          </p:cNvPr>
          <p:cNvSpPr txBox="1"/>
          <p:nvPr/>
        </p:nvSpPr>
        <p:spPr>
          <a:xfrm>
            <a:off x="6181510" y="221898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947B6-FF18-43E5-9A69-929BAB536EF8}"/>
              </a:ext>
            </a:extLst>
          </p:cNvPr>
          <p:cNvSpPr txBox="1"/>
          <p:nvPr/>
        </p:nvSpPr>
        <p:spPr>
          <a:xfrm>
            <a:off x="8494337" y="525047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RL/LL</a:t>
            </a:r>
          </a:p>
        </p:txBody>
      </p:sp>
    </p:spTree>
    <p:extLst>
      <p:ext uri="{BB962C8B-B14F-4D97-AF65-F5344CB8AC3E}">
        <p14:creationId xmlns:p14="http://schemas.microsoft.com/office/powerpoint/2010/main" val="102513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4310</TotalTime>
  <Words>172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Adjacency</vt:lpstr>
      <vt:lpstr>2_Custom Design</vt:lpstr>
      <vt:lpstr>1_Custom Design</vt:lpstr>
      <vt:lpstr>Custom Design</vt:lpstr>
      <vt:lpstr>ECG BLE Mechanical Requirement</vt:lpstr>
      <vt:lpstr>Old board design</vt:lpstr>
      <vt:lpstr>Old board design</vt:lpstr>
      <vt:lpstr>New board requirement</vt:lpstr>
      <vt:lpstr>New board requirement</vt:lpstr>
      <vt:lpstr>New board requirement</vt:lpstr>
      <vt:lpstr>New board requirement</vt:lpstr>
      <vt:lpstr>New board requirement</vt:lpstr>
      <vt:lpstr>New board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LUMAX(RNDB) Hardware</dc:title>
  <dc:creator>Harshavardhan</dc:creator>
  <cp:lastModifiedBy>Sandeep</cp:lastModifiedBy>
  <cp:revision>439</cp:revision>
  <dcterms:created xsi:type="dcterms:W3CDTF">2018-06-11T12:35:52Z</dcterms:created>
  <dcterms:modified xsi:type="dcterms:W3CDTF">2020-04-09T11:58:02Z</dcterms:modified>
</cp:coreProperties>
</file>