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71" r:id="rId3"/>
    <p:sldId id="276" r:id="rId4"/>
    <p:sldId id="292" r:id="rId5"/>
    <p:sldId id="293" r:id="rId6"/>
    <p:sldId id="294" r:id="rId7"/>
    <p:sldId id="295" r:id="rId8"/>
    <p:sldId id="296" r:id="rId9"/>
    <p:sldId id="297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 Relational Mapping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427747" cy="306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arial" panose="020B0604020202020204" pitchFamily="34" charset="0"/>
              </a:rPr>
              <a:t>Introduction to ORM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Entity Framework Core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LINQ</a:t>
            </a:r>
            <a:endParaRPr lang="en-IN" sz="320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41434-34F2-4A3B-8E25-CA91CA7D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583" y="2161920"/>
            <a:ext cx="3360231" cy="33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01" y="548640"/>
            <a:ext cx="4197142" cy="5431536"/>
          </a:xfrm>
        </p:spPr>
        <p:txBody>
          <a:bodyPr>
            <a:normAutofit/>
          </a:bodyPr>
          <a:lstStyle/>
          <a:p>
            <a:r>
              <a:rPr lang="en-US" sz="4800" dirty="0"/>
              <a:t>Object Relation Mapping</a:t>
            </a:r>
            <a:br>
              <a:rPr lang="en-US" sz="4800" dirty="0"/>
            </a:br>
            <a:r>
              <a:rPr lang="en-US" sz="4800" dirty="0"/>
              <a:t>(ORM)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ORM is a technique that lets you query and manipulate data from a database using an object-oriented paradigm.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An ORM library is a completely ordinary library written in your language of choice that encapsulates the code needed to manipulate the data, so you don't use SQL anymore; you interact directly with an object in the same language you're using.</a:t>
            </a:r>
          </a:p>
        </p:txBody>
      </p:sp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Without ORM?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031295" cy="44805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You have a book class, you want to retrieve all the books of which the author is "Linus". Manually, you would do something like that: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D9725-292C-4A48-8D76-6EE6BAE6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56" y="3264408"/>
            <a:ext cx="6915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With ORM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031295" cy="44805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 err="1">
                <a:effectLst/>
                <a:latin typeface="arial" panose="020B0604020202020204" pitchFamily="34" charset="0"/>
              </a:rPr>
              <a:t>book_list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 = </a:t>
            </a:r>
            <a:r>
              <a:rPr lang="en-IN" sz="2200" b="0" i="0" dirty="0" err="1">
                <a:effectLst/>
                <a:latin typeface="arial" panose="020B0604020202020204" pitchFamily="34" charset="0"/>
              </a:rPr>
              <a:t>BookTable.query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(author="Linus");</a:t>
            </a:r>
            <a:endParaRPr lang="en-IN" sz="2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9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ORM-Advantages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031295" cy="44805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Don't have to write poorly-formed SQL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Write data model in only one place, and it's easier to update, maintain, and reuse the code.</a:t>
            </a:r>
          </a:p>
        </p:txBody>
      </p:sp>
    </p:spTree>
    <p:extLst>
      <p:ext uri="{BB962C8B-B14F-4D97-AF65-F5344CB8AC3E}">
        <p14:creationId xmlns:p14="http://schemas.microsoft.com/office/powerpoint/2010/main" val="404201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Entity Framework Core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132132" cy="6143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Entity Framework (EF) Core is a lightweight, extensible, open source and cross-platform version of the data access technology from Microsoft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EF Core can serve as an object-relational mapper (O/RM), which: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Enables .NET developers to work with a database using .NET objects.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Eliminates the need for most of the data-access code that typically needs to be written.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Supports many database engines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LINQ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132132" cy="6143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LINQ- Microsoft’s query language is fully integrated and offers easy data access from in-memory objects, databases, XML documents, and many more.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Language-Integrated Query (LINQ) is a set of extensions methods on the top of the .NET. LINQ allows a developer to query data from different data sources (like collections, RDBMS, XML) by using a uniform API and syntax.</a:t>
            </a:r>
          </a:p>
        </p:txBody>
      </p:sp>
    </p:spTree>
    <p:extLst>
      <p:ext uri="{BB962C8B-B14F-4D97-AF65-F5344CB8AC3E}">
        <p14:creationId xmlns:p14="http://schemas.microsoft.com/office/powerpoint/2010/main" val="40924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LINQ - Advantages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132132" cy="6143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LINQ offers a common syntax for querying any type of data sources.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LINQ expedites development time by catching errors at compile time and includes IntelliSense &amp; Debugging support.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LINQ expressions are Strongly Typed.</a:t>
            </a:r>
          </a:p>
        </p:txBody>
      </p:sp>
    </p:spTree>
    <p:extLst>
      <p:ext uri="{BB962C8B-B14F-4D97-AF65-F5344CB8AC3E}">
        <p14:creationId xmlns:p14="http://schemas.microsoft.com/office/powerpoint/2010/main" val="21406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EF Core</a:t>
            </a:r>
            <a:br>
              <a:rPr lang="en-US" sz="4800" dirty="0"/>
            </a:br>
            <a:r>
              <a:rPr lang="en-US" sz="4800" dirty="0"/>
              <a:t>Installation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132132" cy="6143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</a:rPr>
              <a:t>Packages: </a:t>
            </a:r>
          </a:p>
          <a:p>
            <a:pPr>
              <a:lnSpc>
                <a:spcPct val="150000"/>
              </a:lnSpc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SFMono-Regular"/>
              </a:rPr>
              <a:t>Microsoft.EntityFrameworkCore.SqlServer</a:t>
            </a:r>
            <a:endParaRPr lang="en-IN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SFMono-Regular"/>
              </a:rPr>
              <a:t>Microsoft.EntityFrameworkCore.Tools</a:t>
            </a:r>
            <a:endParaRPr lang="en-IN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000000"/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0000"/>
                </a:solidFill>
                <a:latin typeface="SFMono-Regular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SFMono-Regular"/>
              </a:rPr>
              <a:t>Scaffold-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SFMono-Regular"/>
              </a:rPr>
              <a:t>DbContext</a:t>
            </a:r>
            <a:endParaRPr lang="en-IN" sz="2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1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1079</TotalTime>
  <Words>364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SFMono-Regular</vt:lpstr>
      <vt:lpstr>Office Theme</vt:lpstr>
      <vt:lpstr>Object Relational Mapping</vt:lpstr>
      <vt:lpstr>Object Relation Mapping (ORM)</vt:lpstr>
      <vt:lpstr>Without ORM?</vt:lpstr>
      <vt:lpstr>With ORM</vt:lpstr>
      <vt:lpstr>ORM-Advantages</vt:lpstr>
      <vt:lpstr>Entity Framework Core</vt:lpstr>
      <vt:lpstr>LINQ</vt:lpstr>
      <vt:lpstr>LINQ - Advantages</vt:lpstr>
      <vt:lpstr>EF Core Installation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202</cp:revision>
  <dcterms:created xsi:type="dcterms:W3CDTF">2022-01-21T06:29:36Z</dcterms:created>
  <dcterms:modified xsi:type="dcterms:W3CDTF">2022-04-13T08:49:29Z</dcterms:modified>
</cp:coreProperties>
</file>