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61" r:id="rId2"/>
    <p:sldId id="271" r:id="rId3"/>
    <p:sldId id="292" r:id="rId4"/>
    <p:sldId id="293" r:id="rId5"/>
    <p:sldId id="27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1" r:id="rId15"/>
    <p:sldId id="303" r:id="rId16"/>
    <p:sldId id="281" r:id="rId17"/>
    <p:sldId id="304" r:id="rId18"/>
    <p:sldId id="30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Fundamentals of Git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effectLst/>
                <a:latin typeface="arial" panose="020B0604020202020204" pitchFamily="34" charset="0"/>
              </a:rPr>
              <a:t>What is Version Control System?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Types of Version Control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Introduction to Git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Git Basics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arial" panose="020B0604020202020204" pitchFamily="34" charset="0"/>
              </a:rPr>
              <a:t>Best Practices of Git</a:t>
            </a:r>
            <a:endParaRPr lang="en-IN" sz="32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D82650E4-AA2B-4152-80DC-DAA7A2B2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2173923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Using Git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67569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Command Line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Code Editors and IDE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Visual Studio Code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Visual Studio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Graphical User Interfaces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Git Desktop</a:t>
            </a:r>
          </a:p>
          <a:p>
            <a:pPr lvl="1"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GitLab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SourceTree</a:t>
            </a:r>
            <a:endParaRPr lang="en-IN" sz="18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8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 Installation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67569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Open </a:t>
            </a:r>
            <a:r>
              <a:rPr lang="en-IN" sz="2200" b="0" i="0" dirty="0">
                <a:effectLst/>
                <a:latin typeface="arial" panose="020B0604020202020204" pitchFamily="34" charset="0"/>
                <a:hlinkClick r:id="rId2"/>
              </a:rPr>
              <a:t>https://git-scm.com/download/win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Download Standalone installer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Follow the </a:t>
            </a:r>
            <a:r>
              <a:rPr lang="en-IN" sz="2200" dirty="0">
                <a:latin typeface="arial" panose="020B0604020202020204" pitchFamily="34" charset="0"/>
              </a:rPr>
              <a:t>installation instructions of downloaded exe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Once installation is completed, verify by typing below command in Command Prompt(</a:t>
            </a:r>
            <a:r>
              <a:rPr lang="en-IN" sz="2200" b="0" i="0" dirty="0" err="1">
                <a:effectLst/>
                <a:latin typeface="arial" panose="020B0604020202020204" pitchFamily="34" charset="0"/>
              </a:rPr>
              <a:t>cmd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b="1" i="0" dirty="0">
                <a:effectLst/>
                <a:latin typeface="arial" panose="020B0604020202020204" pitchFamily="34" charset="0"/>
              </a:rPr>
              <a:t>git --version</a:t>
            </a:r>
          </a:p>
        </p:txBody>
      </p:sp>
    </p:spTree>
    <p:extLst>
      <p:ext uri="{BB962C8B-B14F-4D97-AF65-F5344CB8AC3E}">
        <p14:creationId xmlns:p14="http://schemas.microsoft.com/office/powerpoint/2010/main" val="295198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 Commands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67569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git </a:t>
            </a:r>
            <a:r>
              <a:rPr lang="en-IN" sz="2200" b="0" i="0" dirty="0" err="1">
                <a:effectLst/>
                <a:latin typeface="arial" panose="020B0604020202020204" pitchFamily="34" charset="0"/>
              </a:rPr>
              <a:t>init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git add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git commit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git branch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git remote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git push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8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GitHub and Git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67569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Create a local repository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Add few files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Commit the files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Create repository in GitHub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Push files from local to GitHub</a:t>
            </a:r>
          </a:p>
        </p:txBody>
      </p:sp>
    </p:spTree>
    <p:extLst>
      <p:ext uri="{BB962C8B-B14F-4D97-AF65-F5344CB8AC3E}">
        <p14:creationId xmlns:p14="http://schemas.microsoft.com/office/powerpoint/2010/main" val="88055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How Git works?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6D7A48-5E45-4EB2-88F0-29CD59777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56" y="1249027"/>
            <a:ext cx="5675312" cy="40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 Branching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51402F-F09C-4748-9FCD-4AAC370A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93" y="1577848"/>
            <a:ext cx="6754673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0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 GUI Clients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4B04806-EA3D-4F9A-A502-B7F4D947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14" y="2462679"/>
            <a:ext cx="3381826" cy="1775459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7B6D46-A927-4632-A925-EC555D5F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27" y="1027579"/>
            <a:ext cx="43053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A2ACA8B-F5BC-4FD0-AD60-F02A7679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60" y="4350799"/>
            <a:ext cx="4071867" cy="1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0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GitHub Desktop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67569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Open </a:t>
            </a:r>
            <a:r>
              <a:rPr lang="en-IN" sz="2200" b="0" i="0" dirty="0">
                <a:effectLst/>
                <a:latin typeface="arial" panose="020B0604020202020204" pitchFamily="34" charset="0"/>
                <a:hlinkClick r:id="rId2"/>
              </a:rPr>
              <a:t>https://desktop.github.com/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Download for Windows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Follow the installation instructions in exe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4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Why command line?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67569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GUI tools have limitations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GUI tools are not always available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Possible to automate</a:t>
            </a:r>
          </a:p>
        </p:txBody>
      </p:sp>
    </p:spTree>
    <p:extLst>
      <p:ext uri="{BB962C8B-B14F-4D97-AF65-F5344CB8AC3E}">
        <p14:creationId xmlns:p14="http://schemas.microsoft.com/office/powerpoint/2010/main" val="424786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Version Control System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Version control is a system that records changes to a file or set of files over time so that you can recall specific versions later.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It helps developers keep every version of the code and it allows them to revert selected files back to a previous state, revert the entire project back to a previous state, compare changes over time, see who last modified something that might be causing a problem, who introduced an issue and when, and more.</a:t>
            </a:r>
            <a:endParaRPr lang="en-IN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Version Control System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 - About Version Control">
            <a:extLst>
              <a:ext uri="{FF2B5EF4-FFF2-40B4-BE49-F238E27FC236}">
                <a16:creationId xmlns:a16="http://schemas.microsoft.com/office/drawing/2014/main" id="{C7721C0A-AD11-460C-8E3A-7940EE7060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610748"/>
            <a:ext cx="6224587" cy="53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7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Version Control System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76438-D9D7-4CC1-9FB9-CE9A3A35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00" y="2130044"/>
            <a:ext cx="6317859" cy="20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Types of Version Control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1"/>
            <a:ext cx="5762181" cy="221968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Centralized Version Control Systems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Distributed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Centralized Version Control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1"/>
            <a:ext cx="5760657" cy="261021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Centralized Version Control Systems have a single server that contains all the versioned files, and a number of clients that check out files from that central place.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904D9-ED7E-426C-94D1-D8D75C7F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42" y="2918263"/>
            <a:ext cx="6059846" cy="34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Distributed Version Control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903532" cy="50867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A distributed version control system (DVCS) is a type of version control where the complete codebase, including its full version history, is mirrored on every developer's computer. 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Thus, if any server dies, and these systems were collaborating via that server, any of the client repositories can be copied back up to the server to restore it.</a:t>
            </a:r>
          </a:p>
        </p:txBody>
      </p:sp>
    </p:spTree>
    <p:extLst>
      <p:ext uri="{BB962C8B-B14F-4D97-AF65-F5344CB8AC3E}">
        <p14:creationId xmlns:p14="http://schemas.microsoft.com/office/powerpoint/2010/main" val="19729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Distributed Version Control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5B6FE7-9F94-4235-B598-BA580FE1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18" y="1027579"/>
            <a:ext cx="6876406" cy="38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Git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0"/>
            <a:ext cx="5903532" cy="50867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Git is a free and open source distributed version control system designed to handle everything from small to very large projects with speed and efficiency.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Free and Open source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Fast performance</a:t>
            </a:r>
          </a:p>
          <a:p>
            <a:pPr lvl="1"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53075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415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Office Theme</vt:lpstr>
      <vt:lpstr>Fundamentals of Git</vt:lpstr>
      <vt:lpstr>Version Control System</vt:lpstr>
      <vt:lpstr>Version Control System</vt:lpstr>
      <vt:lpstr>Version Control System</vt:lpstr>
      <vt:lpstr>Types of Version Control</vt:lpstr>
      <vt:lpstr>Centralized Version Control</vt:lpstr>
      <vt:lpstr>Distributed Version Control</vt:lpstr>
      <vt:lpstr>Distributed Version Control</vt:lpstr>
      <vt:lpstr>Git</vt:lpstr>
      <vt:lpstr>Using Git</vt:lpstr>
      <vt:lpstr>Git Installation</vt:lpstr>
      <vt:lpstr>Git Commands</vt:lpstr>
      <vt:lpstr>GitHub and Git</vt:lpstr>
      <vt:lpstr>How Git works?</vt:lpstr>
      <vt:lpstr>Git Branching</vt:lpstr>
      <vt:lpstr>GIT GUI Clients</vt:lpstr>
      <vt:lpstr>GitHub Desktop</vt:lpstr>
      <vt:lpstr>Why command line?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Aravinth Pandidurai</cp:lastModifiedBy>
  <cp:revision>223</cp:revision>
  <dcterms:created xsi:type="dcterms:W3CDTF">2022-01-21T06:29:36Z</dcterms:created>
  <dcterms:modified xsi:type="dcterms:W3CDTF">2022-04-15T04:32:28Z</dcterms:modified>
</cp:coreProperties>
</file>