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71" r:id="rId3"/>
    <p:sldId id="292" r:id="rId4"/>
    <p:sldId id="276" r:id="rId5"/>
    <p:sldId id="293" r:id="rId6"/>
    <p:sldId id="294" r:id="rId7"/>
    <p:sldId id="29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hai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267082" cy="1443005"/>
          </a:xfrm>
        </p:spPr>
        <p:txBody>
          <a:bodyPr anchor="b">
            <a:normAutofit/>
          </a:bodyPr>
          <a:lstStyle/>
          <a:p>
            <a:r>
              <a:rPr lang="en-US" sz="5400" dirty="0"/>
              <a:t>Mocha and Chai- </a:t>
            </a:r>
            <a:r>
              <a:rPr lang="en-US" sz="5400" dirty="0" err="1"/>
              <a:t>Javascript</a:t>
            </a:r>
            <a:r>
              <a:rPr lang="en-US" sz="5400" dirty="0"/>
              <a:t> Unit Testing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0" i="0" dirty="0" err="1">
                <a:effectLst/>
                <a:latin typeface="arial" panose="020B0604020202020204" pitchFamily="34" charset="0"/>
              </a:rPr>
              <a:t>NodeJs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NPM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Mocha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Chai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BE934-4057-4604-A532-43B086018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33" y="2236470"/>
            <a:ext cx="6699809" cy="27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Node.js is an open-source, cross-platform, back-end JavaScript runtime environment that runs on the V8 engine and executes JavaScript code outside a web browser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22BB30-02D0-49F0-8BE6-8C8C8F1D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65" y="2317468"/>
            <a:ext cx="3107690" cy="190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Runtime Environment for executing JavaScript Code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We often use Node to build back-end services(API)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22BB30-02D0-49F0-8BE6-8C8C8F1D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65" y="2317468"/>
            <a:ext cx="3107690" cy="190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6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 err="1"/>
              <a:t>Javascript</a:t>
            </a:r>
            <a:r>
              <a:rPr lang="en-US" sz="4800" dirty="0"/>
              <a:t> Runtime Environment?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9CFE8-6BC8-4242-A7CD-9EB5BE47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43" y="1228726"/>
            <a:ext cx="718307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Package Manager for JavaScript modules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9A4177-0985-4011-8D21-32AFAC82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9" y="2495233"/>
            <a:ext cx="4004986" cy="15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Mocha is a feature-rich JavaScript test framework running on Node.js and in the browser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  <a:hlinkClick r:id="rId2"/>
              </a:rPr>
              <a:t>https://mochajs.org/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B7CC8-EB5F-4D05-A830-826E49DE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23" y="2129621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04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Chai is a BDD / TDD assertion library for node and the browser that can be delightfully paired with any </a:t>
            </a:r>
            <a:r>
              <a:rPr lang="en-IN" sz="2200" b="0" i="0" dirty="0" err="1">
                <a:effectLst/>
                <a:latin typeface="arial" panose="020B0604020202020204" pitchFamily="34" charset="0"/>
              </a:rPr>
              <a:t>javascript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 testing framework.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  <a:hlinkClick r:id="rId2"/>
              </a:rPr>
              <a:t>https://www.chaijs.com/</a:t>
            </a:r>
            <a:endParaRPr lang="en-IN" sz="2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F218B1-8592-4ED1-89E7-F3A6E6EC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60" y="1762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799</TotalTime>
  <Words>121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Mocha and Chai- Javascript Unit Testing</vt:lpstr>
      <vt:lpstr>PowerPoint Presentation</vt:lpstr>
      <vt:lpstr>PowerPoint Presentation</vt:lpstr>
      <vt:lpstr>Javascript Runtime Environment?</vt:lpstr>
      <vt:lpstr>PowerPoint Presentation</vt:lpstr>
      <vt:lpstr>PowerPoint Presentation</vt:lpstr>
      <vt:lpstr>PowerPoint Presentation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195</cp:revision>
  <dcterms:created xsi:type="dcterms:W3CDTF">2022-01-21T06:29:36Z</dcterms:created>
  <dcterms:modified xsi:type="dcterms:W3CDTF">2022-04-29T02:56:47Z</dcterms:modified>
</cp:coreProperties>
</file>