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61" r:id="rId3"/>
    <p:sldId id="271" r:id="rId4"/>
    <p:sldId id="276" r:id="rId5"/>
    <p:sldId id="275" r:id="rId6"/>
    <p:sldId id="277" r:id="rId7"/>
    <p:sldId id="278" r:id="rId8"/>
    <p:sldId id="279" r:id="rId9"/>
    <p:sldId id="263" r:id="rId10"/>
    <p:sldId id="28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246-295A-43FC-BCCD-C64DB5FC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C724-1721-4ED2-A1EF-A91782EE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A0C7-2627-4526-BEAB-D0D8533D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64D5-9BA0-493E-BDDB-33799F4B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376F-099B-4ED4-9B92-A74D0CA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F3B1-B6C1-4877-AC1F-EEE3052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86FF-E0AA-4C89-83BA-1A84ED56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16E8-8FCA-4324-A09F-2F58D41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0E2C-16CB-4AD8-ACF8-5E9AF7A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DC2E-B5BE-48BF-B21B-815EA06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28131-C698-4F64-9585-7675461B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3BAE-0293-463F-B6DE-5760BE34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D3A0-A0AA-4122-8B4F-94E0AB3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0EAB-5B80-4BDB-9CF9-4DF5345D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775-DF0F-4BE4-A26F-0728A2F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6BE1-7E9E-4393-9403-A4DC644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80A-C1AB-439D-9CF6-BC7875B5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B1D5-A872-4C70-BF06-FFD2BEE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E02-D9A2-414D-AF35-6AC16939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B4FA-D385-44A7-95F8-B01CB39F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E0E-ECCC-4626-AD41-8EC10DD7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0A0D-64CC-46C3-B846-CC2FECC7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8827-A417-49DA-AAC1-495D1B9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E4CB-EF70-49B3-BE83-44870D41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BF43-DF9D-4293-9C85-369A5F6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0699-CFCA-4B93-8CA2-0093C6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7C5-A802-4AA5-BDB6-8E35DBE4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69AA-E315-40A4-987C-999BF6D6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F1AB-5553-4CFD-954C-646EC225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2CEA-4D69-4196-B85E-DB8A083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DBF7-E530-4C2A-A3E6-9BB7230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BDEA-412D-42A9-91E2-825300E1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B551-958E-4F7D-BBA7-67A56FE4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0DEE-EA5D-4D39-877F-A17B2182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61A1-DC5F-41C0-8B75-CD9B61AFC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F523-B867-4750-BD41-69F1A04FB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0F2D2-F3E4-4AE6-9AB0-8C4C608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6EB8-2268-4295-A0DE-EC23C4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D54ED-B29E-42F6-93CA-DACB953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62D-566A-4BA9-B1F5-7B73372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0A12F-D440-451F-A855-5B97994C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D6CB-89B9-4FF9-813B-A8805AE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B454-01E6-4DE4-A3BC-D1B4C464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0BABC-27E2-4256-B0C4-7C87B05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B918-4EC0-4CAE-A859-017AAB5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2ED4-0895-43CE-82CF-4BC7389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633-5011-45BF-A1E1-1012751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F1FB-2269-4080-8CE4-406B1D8A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76095-5AB1-442A-9436-F2E93B38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D069-D2A2-4A97-A499-1B03AB0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74E0-F1CC-4941-A3C8-68F727D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0C1C5-0086-4DB1-A948-30CF4B2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6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196F-ACEE-4A4C-A897-B5D8B3D4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CF397-3F65-40F1-AFF2-A26225FB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16AE-6032-4D37-9114-B38448FD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8E4E-3C81-45F8-BC01-E9944C2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D058-F422-465E-BDB3-AFB44F9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666D-032C-4130-8116-3966F5A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4958-C5F4-4257-B3C0-54311117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CF1-0E1D-4D89-8799-24E3E68C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E3E8-B13F-4A25-A7B1-094FBA01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C242-DEA8-49E4-B9E8-04A23265186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FD7C-D694-4BB9-9F48-EA9DF1CA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8F94-73F5-4981-9B57-EAF03D68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1E99-60A3-41D7-89C4-EAA0B62D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120" y="1122363"/>
            <a:ext cx="3200400" cy="2387600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latin typeface="Tahoma" panose="020B0604030504040204" pitchFamily="34" charset="0"/>
              </a:rPr>
              <a:t>Welcome</a:t>
            </a:r>
            <a:endParaRPr lang="en-IN" sz="4800">
              <a:latin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681B5-22EF-4292-9FB6-4FA9B4B6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20" y="3602038"/>
            <a:ext cx="3200400" cy="1655762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Presenter : Aravinth Pandidurai</a:t>
            </a:r>
            <a:endParaRPr lang="en-IN" sz="180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EB45955-19D7-489A-9DD7-1B025D24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57" y="321733"/>
            <a:ext cx="1539586" cy="1539586"/>
          </a:xfrm>
          <a:prstGeom prst="rect">
            <a:avLst/>
          </a:prstGeom>
        </p:spPr>
      </p:pic>
      <p:pic>
        <p:nvPicPr>
          <p:cNvPr id="14" name="Picture 13" descr="A picture containing text, sign, first-aid kit&#10;&#10;Description automatically generated">
            <a:extLst>
              <a:ext uri="{FF2B5EF4-FFF2-40B4-BE49-F238E27FC236}">
                <a16:creationId xmlns:a16="http://schemas.microsoft.com/office/drawing/2014/main" id="{5C871F49-01A5-424C-97C7-7F701B9C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69" y="2622301"/>
            <a:ext cx="1545844" cy="154584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93FA43E-28E8-4C12-ACDD-F97F9CF1B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469" y="335202"/>
            <a:ext cx="2822137" cy="2638698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5422003F-9C2F-4D9B-AF75-20AD95DE9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78" y="4934736"/>
            <a:ext cx="1545336" cy="1545336"/>
          </a:xfrm>
          <a:prstGeom prst="rect">
            <a:avLst/>
          </a:prstGeom>
        </p:spPr>
      </p:pic>
      <p:cxnSp>
        <p:nvCxnSpPr>
          <p:cNvPr id="97" name="Straight Connector 93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2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1" y="3429000"/>
            <a:ext cx="46634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4568202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6F398BB-A84C-4980-869C-740C91304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26" y="3847013"/>
            <a:ext cx="2792080" cy="25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8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 Algorithm</a:t>
            </a:r>
            <a:br>
              <a:rPr lang="en-US" sz="4800" dirty="0"/>
            </a:b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An algorithm is a set of well-defined instructions to solve a particular problem. It takes a set of input and produces a desired output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Example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Step 1: Start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Step 2: Declare variables num1, num2 and sum. 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Step 3: Read values num1 and num2. 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Step 4: Add num1 and num2 and assign the result to sum.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        sum←num1+num2 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Step 5: Display sum 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Step 6: Stop</a:t>
            </a:r>
          </a:p>
        </p:txBody>
      </p:sp>
    </p:spTree>
    <p:extLst>
      <p:ext uri="{BB962C8B-B14F-4D97-AF65-F5344CB8AC3E}">
        <p14:creationId xmlns:p14="http://schemas.microsoft.com/office/powerpoint/2010/main" val="425494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2DE84-6235-439F-B4B3-1E22943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00799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21" name="Graphic 6" descr="Help">
            <a:extLst>
              <a:ext uri="{FF2B5EF4-FFF2-40B4-BE49-F238E27FC236}">
                <a16:creationId xmlns:a16="http://schemas.microsoft.com/office/drawing/2014/main" id="{A3E77C46-17E3-44D1-B559-4037AA82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76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FD8CA4-B5AD-4EC3-8415-7A39BFF8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8C9EF11E-61D8-433F-93A4-3045E218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4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Course Modules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882702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Object Oriented Programming using C#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HTML 5, CSS 3, Bootstrap, </a:t>
            </a:r>
            <a:r>
              <a:rPr lang="en-US" sz="3200" dirty="0" err="1"/>
              <a:t>Javascript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React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Redux and </a:t>
            </a:r>
            <a:r>
              <a:rPr lang="en-US" sz="3200" dirty="0" err="1"/>
              <a:t>Thunk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Advanced C#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Microservices using ASP.NET Core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1243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Programming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Process of writing code which can be executed on computer or on any device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Types of Programming 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Functional programming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78282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Object Oriented Programming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Object Oriented programming (OOP) is a programming paradigm that relies on the concept of classes and objects.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It is used to structure a software program into simple, reusable pieces of code blueprints (usually called classes)</a:t>
            </a:r>
          </a:p>
        </p:txBody>
      </p:sp>
    </p:spTree>
    <p:extLst>
      <p:ext uri="{BB962C8B-B14F-4D97-AF65-F5344CB8AC3E}">
        <p14:creationId xmlns:p14="http://schemas.microsoft.com/office/powerpoint/2010/main" val="15722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Object Oriented Programming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D489D7A-3FFC-4BA2-866B-DFEBEF300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80" y="1027579"/>
            <a:ext cx="6120871" cy="4519244"/>
          </a:xfrm>
        </p:spPr>
      </p:pic>
    </p:spTree>
    <p:extLst>
      <p:ext uri="{BB962C8B-B14F-4D97-AF65-F5344CB8AC3E}">
        <p14:creationId xmlns:p14="http://schemas.microsoft.com/office/powerpoint/2010/main" val="372697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.NET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.NET is a free, cross-platform, open source developer platform for building many different types of applications.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You can build applications for web, mobile, desktop, games, and IoT using .NET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DE6A45C-9216-4CA9-99EC-84B1E773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2" y="1945059"/>
            <a:ext cx="2822137" cy="26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4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How .NET works?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8EA9C2-B39B-4956-9485-FC30DD748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38" y="1361440"/>
            <a:ext cx="6684057" cy="3567615"/>
          </a:xfrm>
        </p:spPr>
      </p:pic>
    </p:spTree>
    <p:extLst>
      <p:ext uri="{BB962C8B-B14F-4D97-AF65-F5344CB8AC3E}">
        <p14:creationId xmlns:p14="http://schemas.microsoft.com/office/powerpoint/2010/main" val="226865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C# is a simple &amp; powerful object-oriented programming language developed by Microsoft.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Advantages of C#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Automatic Garbage Collection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Type-Safe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Familiar Syntax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Cross Platform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Better Integrity and Interoperability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E679CEF-DDF3-4AA6-A230-F7B3B1A1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706644"/>
            <a:ext cx="2764437" cy="27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3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391D-EEEF-4957-AE14-217CB3D2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Hello World Application –C#</a:t>
            </a:r>
            <a:endParaRPr lang="en-IN" sz="7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7820FD-ABF3-49F4-B024-97659B19A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IN" sz="2800"/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8F0E72E-F6A1-4962-A0C8-72B978B19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720" y="1161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593</TotalTime>
  <Words>273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Tahoma</vt:lpstr>
      <vt:lpstr>Office Theme</vt:lpstr>
      <vt:lpstr>Welcome</vt:lpstr>
      <vt:lpstr>Course Modules</vt:lpstr>
      <vt:lpstr>Programming</vt:lpstr>
      <vt:lpstr>Object Oriented Programming</vt:lpstr>
      <vt:lpstr>Object Oriented Programming</vt:lpstr>
      <vt:lpstr>.NET</vt:lpstr>
      <vt:lpstr>How .NET works?</vt:lpstr>
      <vt:lpstr> </vt:lpstr>
      <vt:lpstr>Hello World Application –C#</vt:lpstr>
      <vt:lpstr> Algorithm 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Pandidurai, Aravinth11</dc:creator>
  <cp:lastModifiedBy>Pandidurai, Aravinth11</cp:lastModifiedBy>
  <cp:revision>102</cp:revision>
  <dcterms:created xsi:type="dcterms:W3CDTF">2022-01-21T06:29:36Z</dcterms:created>
  <dcterms:modified xsi:type="dcterms:W3CDTF">2022-04-07T04:30:15Z</dcterms:modified>
</cp:coreProperties>
</file>