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61" r:id="rId2"/>
    <p:sldId id="292" r:id="rId3"/>
    <p:sldId id="294" r:id="rId4"/>
    <p:sldId id="276" r:id="rId5"/>
    <p:sldId id="271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8BDD"/>
    <a:srgbClr val="FF9933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C246-295A-43FC-BCCD-C64DB5FCE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AC724-1721-4ED2-A1EF-A91782EEC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A0C7-2627-4526-BEAB-D0D8533D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64D5-9BA0-493E-BDDB-33799F4B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376F-099B-4ED4-9B92-A74D0CA9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F3B1-B6C1-4877-AC1F-EEE3052D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386FF-E0AA-4C89-83BA-1A84ED566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16E8-8FCA-4324-A09F-2F58D416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0E2C-16CB-4AD8-ACF8-5E9AF7AE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DC2E-B5BE-48BF-B21B-815EA06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5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28131-C698-4F64-9585-7675461B1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D3BAE-0293-463F-B6DE-5760BE342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D3A0-A0AA-4122-8B4F-94E0AB35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0EAB-5B80-4BDB-9CF9-4DF5345D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C775-DF0F-4BE4-A26F-0728A2FB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95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6BE1-7E9E-4393-9403-A4DC6443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480A-C1AB-439D-9CF6-BC7875B5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B1D5-A872-4C70-BF06-FFD2BEEF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4E02-D9A2-414D-AF35-6AC16939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AB4FA-D385-44A7-95F8-B01CB39F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E0E-ECCC-4626-AD41-8EC10DD7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F0A0D-64CC-46C3-B846-CC2FECC7F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28827-A417-49DA-AAC1-495D1B92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E4CB-EF70-49B3-BE83-44870D41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BF43-DF9D-4293-9C85-369A5F62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0699-CFCA-4B93-8CA2-0093C614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17C5-A802-4AA5-BDB6-8E35DBE4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969AA-E315-40A4-987C-999BF6D6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F1AB-5553-4CFD-954C-646EC225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82CEA-4D69-4196-B85E-DB8A0833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2DBF7-E530-4C2A-A3E6-9BB72303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3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BDEA-412D-42A9-91E2-825300E1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B551-958E-4F7D-BBA7-67A56FE4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0DEE-EA5D-4D39-877F-A17B2182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961A1-DC5F-41C0-8B75-CD9B61AFC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5F523-B867-4750-BD41-69F1A04FB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0F2D2-F3E4-4AE6-9AB0-8C4C6086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6EB8-2268-4295-A0DE-EC23C423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D54ED-B29E-42F6-93CA-DACB9537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6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E62D-566A-4BA9-B1F5-7B733724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0A12F-D440-451F-A855-5B97994C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D6CB-89B9-4FF9-813B-A8805AE3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9B454-01E6-4DE4-A3BC-D1B4C464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0BABC-27E2-4256-B0C4-7C87B05A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0B918-4EC0-4CAE-A859-017AAB50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2ED4-0895-43CE-82CF-4BC7389D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0633-5011-45BF-A1E1-10127519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F1FB-2269-4080-8CE4-406B1D8A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76095-5AB1-442A-9436-F2E93B38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0D069-D2A2-4A97-A499-1B03AB0B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874E0-F1CC-4941-A3C8-68F727DB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0C1C5-0086-4DB1-A948-30CF4B28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6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196F-ACEE-4A4C-A897-B5D8B3D4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CF397-3F65-40F1-AFF2-A26225FBD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016AE-6032-4D37-9114-B38448FD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B8E4E-3C81-45F8-BC01-E9944C21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D058-F422-465E-BDB3-AFB44F96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5666D-032C-4130-8116-3966F5A2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5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84958-C5F4-4257-B3C0-54311117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DCF1-0E1D-4D89-8799-24E3E68C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E3E8-B13F-4A25-A7B1-094FBA016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C242-DEA8-49E4-B9E8-04A23265186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FD7C-D694-4BB9-9F48-EA9DF1CAF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68F94-73F5-4981-9B57-EAF03D681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MVC – Web Development- High Level</a:t>
            </a:r>
            <a:endParaRPr lang="en-IN" sz="54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7114182" cy="4119172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3200" b="0" i="0" dirty="0">
                <a:effectLst/>
                <a:latin typeface="arial" panose="020B0604020202020204" pitchFamily="34" charset="0"/>
              </a:rPr>
              <a:t>Evolution of Web Development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MVC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SPA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HTTP</a:t>
            </a:r>
            <a:endParaRPr lang="en-IN" sz="3200" dirty="0"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7D7251E-8A1E-45EF-97B6-DE39A2F3B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01" y="2926080"/>
            <a:ext cx="4414992" cy="273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3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SPA</a:t>
            </a:r>
            <a:endParaRPr lang="en-IN" sz="54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C44BFEBF-0106-4960-AA6F-EDE6D8C3A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3" y="2111577"/>
            <a:ext cx="10546080" cy="426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2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SPA ( ASP.NET and React)</a:t>
            </a:r>
            <a:endParaRPr lang="en-IN" sz="54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7C80801-F58D-4E04-9C9B-81F5DCF96A8E}"/>
              </a:ext>
            </a:extLst>
          </p:cNvPr>
          <p:cNvSpPr/>
          <p:nvPr/>
        </p:nvSpPr>
        <p:spPr>
          <a:xfrm>
            <a:off x="890585" y="2327908"/>
            <a:ext cx="1971675" cy="220218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Database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B8E5F0-043C-403F-B298-6199E0496E27}"/>
              </a:ext>
            </a:extLst>
          </p:cNvPr>
          <p:cNvSpPr/>
          <p:nvPr/>
        </p:nvSpPr>
        <p:spPr>
          <a:xfrm>
            <a:off x="9386890" y="2447353"/>
            <a:ext cx="2095500" cy="1963293"/>
          </a:xfrm>
          <a:prstGeom prst="roundRect">
            <a:avLst/>
          </a:prstGeom>
          <a:solidFill>
            <a:srgbClr val="BA8B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Web API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848F65-7931-4ADE-9774-B9265FF1B858}"/>
              </a:ext>
            </a:extLst>
          </p:cNvPr>
          <p:cNvSpPr/>
          <p:nvPr/>
        </p:nvSpPr>
        <p:spPr>
          <a:xfrm>
            <a:off x="9386890" y="4771230"/>
            <a:ext cx="2095500" cy="1963293"/>
          </a:xfrm>
          <a:prstGeom prst="roundRect">
            <a:avLst/>
          </a:prstGeom>
          <a:solidFill>
            <a:srgbClr val="BA8B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C62AC1-9B0E-42E6-8258-CFD224C7CFCB}"/>
              </a:ext>
            </a:extLst>
          </p:cNvPr>
          <p:cNvSpPr/>
          <p:nvPr/>
        </p:nvSpPr>
        <p:spPr>
          <a:xfrm>
            <a:off x="5162555" y="2420474"/>
            <a:ext cx="2095500" cy="1963293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AB46995-562B-4878-B06A-2934120E19C7}"/>
              </a:ext>
            </a:extLst>
          </p:cNvPr>
          <p:cNvSpPr/>
          <p:nvPr/>
        </p:nvSpPr>
        <p:spPr>
          <a:xfrm>
            <a:off x="2962274" y="3286125"/>
            <a:ext cx="2176465" cy="381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F478975-AC59-4014-B343-A16BBD77B50C}"/>
              </a:ext>
            </a:extLst>
          </p:cNvPr>
          <p:cNvSpPr/>
          <p:nvPr/>
        </p:nvSpPr>
        <p:spPr>
          <a:xfrm>
            <a:off x="7281871" y="3286125"/>
            <a:ext cx="2105019" cy="381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C536D2C-D02A-4D67-9569-06D4653C5E61}"/>
              </a:ext>
            </a:extLst>
          </p:cNvPr>
          <p:cNvSpPr/>
          <p:nvPr/>
        </p:nvSpPr>
        <p:spPr>
          <a:xfrm>
            <a:off x="10267950" y="4410646"/>
            <a:ext cx="323850" cy="3605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47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HTTP GET</a:t>
            </a:r>
            <a:endParaRPr lang="en-IN" sz="54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E0EB39-E15A-462C-9C2F-9927154F4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86" y="2652495"/>
            <a:ext cx="7489108" cy="236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80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HTTP POST</a:t>
            </a:r>
            <a:endParaRPr lang="en-IN" sz="54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4AA89F4-DA17-402A-938D-987BFBED5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38374"/>
            <a:ext cx="6344501" cy="298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52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2DE84-6235-439F-B4B3-1E229430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534" y="300799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21" name="Graphic 6" descr="Help">
            <a:extLst>
              <a:ext uri="{FF2B5EF4-FFF2-40B4-BE49-F238E27FC236}">
                <a16:creationId xmlns:a16="http://schemas.microsoft.com/office/drawing/2014/main" id="{A3E77C46-17E3-44D1-B559-4037AA827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676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FD8CA4-B5AD-4EC3-8415-7A39BFF8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060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33" name="Graphic 32" descr="Handshake">
            <a:extLst>
              <a:ext uri="{FF2B5EF4-FFF2-40B4-BE49-F238E27FC236}">
                <a16:creationId xmlns:a16="http://schemas.microsoft.com/office/drawing/2014/main" id="{8C9EF11E-61D8-433F-93A4-3045E218A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45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Evolution of Web</a:t>
            </a:r>
            <a:endParaRPr lang="en-IN" sz="54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639CF7-663F-492D-877C-8F670B3853CB}"/>
              </a:ext>
            </a:extLst>
          </p:cNvPr>
          <p:cNvSpPr/>
          <p:nvPr/>
        </p:nvSpPr>
        <p:spPr>
          <a:xfrm>
            <a:off x="572493" y="1992916"/>
            <a:ext cx="2650202" cy="173986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Static Web Pages</a:t>
            </a:r>
            <a:endParaRPr lang="en-IN" sz="2800" dirty="0"/>
          </a:p>
          <a:p>
            <a:pPr algn="ctr"/>
            <a:r>
              <a:rPr lang="en-IN" sz="2800" dirty="0"/>
              <a:t>(HTML, CSS, JS)</a:t>
            </a:r>
            <a:endParaRPr lang="en-US" sz="2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3C9402-7AB2-42E7-AB79-616A7E34954F}"/>
              </a:ext>
            </a:extLst>
          </p:cNvPr>
          <p:cNvSpPr/>
          <p:nvPr/>
        </p:nvSpPr>
        <p:spPr>
          <a:xfrm>
            <a:off x="3564336" y="1992914"/>
            <a:ext cx="2419350" cy="3355311"/>
          </a:xfrm>
          <a:prstGeom prst="roundRect">
            <a:avLst/>
          </a:prstGeom>
          <a:solidFill>
            <a:srgbClr val="FF993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Dynamic Web Pages</a:t>
            </a:r>
          </a:p>
          <a:p>
            <a:pPr algn="ctr"/>
            <a:r>
              <a:rPr lang="en-US" sz="2800" dirty="0"/>
              <a:t>using server side scripting</a:t>
            </a:r>
          </a:p>
          <a:p>
            <a:pPr algn="ctr"/>
            <a:r>
              <a:rPr lang="en-US" sz="2800" dirty="0"/>
              <a:t>Languages</a:t>
            </a:r>
            <a:endParaRPr lang="en-IN" sz="2800" dirty="0"/>
          </a:p>
          <a:p>
            <a:pPr algn="ctr"/>
            <a:r>
              <a:rPr lang="en-IN" sz="2800" dirty="0"/>
              <a:t>(ASP, JSP, PHP)</a:t>
            </a: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F4106F-B4C0-4FD3-8B08-F9C77B49BDFD}"/>
              </a:ext>
            </a:extLst>
          </p:cNvPr>
          <p:cNvSpPr/>
          <p:nvPr/>
        </p:nvSpPr>
        <p:spPr>
          <a:xfrm>
            <a:off x="6451601" y="1980531"/>
            <a:ext cx="2540000" cy="418658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MVC</a:t>
            </a:r>
          </a:p>
          <a:p>
            <a:pPr algn="ctr"/>
            <a:r>
              <a:rPr lang="en-US" sz="2800" dirty="0"/>
              <a:t>(ASP.NET MVC, Ruby on Rails, Java-Spring)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8F7CE5-A243-4CAB-959F-FEC036699199}"/>
              </a:ext>
            </a:extLst>
          </p:cNvPr>
          <p:cNvSpPr/>
          <p:nvPr/>
        </p:nvSpPr>
        <p:spPr>
          <a:xfrm>
            <a:off x="9333241" y="1992914"/>
            <a:ext cx="2015479" cy="2029968"/>
          </a:xfrm>
          <a:prstGeom prst="roundRect">
            <a:avLst/>
          </a:prstGeom>
          <a:solidFill>
            <a:srgbClr val="BA8BDD"/>
          </a:solidFill>
          <a:ln>
            <a:solidFill>
              <a:srgbClr val="BA8B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API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(ASP.NET Web API)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B6F294-045C-4096-9135-7BA6A0D38345}"/>
              </a:ext>
            </a:extLst>
          </p:cNvPr>
          <p:cNvSpPr/>
          <p:nvPr/>
        </p:nvSpPr>
        <p:spPr>
          <a:xfrm>
            <a:off x="9378961" y="4150420"/>
            <a:ext cx="1969759" cy="2626300"/>
          </a:xfrm>
          <a:prstGeom prst="roundRect">
            <a:avLst/>
          </a:prstGeom>
          <a:solidFill>
            <a:srgbClr val="BA8BDD"/>
          </a:solidFill>
          <a:ln>
            <a:solidFill>
              <a:srgbClr val="BA8B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ReactJs</a:t>
            </a:r>
            <a:r>
              <a:rPr lang="en-US" sz="2800" dirty="0"/>
              <a:t>, Angular)</a:t>
            </a:r>
          </a:p>
        </p:txBody>
      </p:sp>
    </p:spTree>
    <p:extLst>
      <p:ext uri="{BB962C8B-B14F-4D97-AF65-F5344CB8AC3E}">
        <p14:creationId xmlns:p14="http://schemas.microsoft.com/office/powerpoint/2010/main" val="152603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Classic ASP (Server Side Scripting Example)</a:t>
            </a:r>
            <a:endParaRPr lang="en-IN" sz="54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E5151-EC02-4E06-9AC5-D6DB298C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6" y="2201129"/>
            <a:ext cx="5376742" cy="39874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5E9703-0ADA-4C61-AD3A-97088D378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24" y="2172767"/>
            <a:ext cx="5875276" cy="40341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146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Separation of Concerns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Separation of concerns is a software architecture design pattern/principle for separating an application into distinct sections</a:t>
            </a:r>
            <a:endParaRPr lang="en-I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8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MVC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395022" cy="294440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MVC (Model-View-Controller) is a pattern in software design commonly used to implement user interfaces, data, and controlling logic. 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It emphasizes a separation between the software's business logic and display.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A51D5-ED60-4844-A659-A73B4DEF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79" y="3617959"/>
            <a:ext cx="5602542" cy="294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2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MVC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8796D8-8D56-49F1-95F1-A3A21FCE20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37" y="999409"/>
            <a:ext cx="5837838" cy="467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68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API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622606" cy="294440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API stands for Application Programming Interface. A Web API is an application programming interface for the Web.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92D6F-0EC7-4800-8C99-3A3CCF7F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52" y="2896245"/>
            <a:ext cx="6096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6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API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81717-CFAF-49D7-9044-85F09BB7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222" y="548640"/>
            <a:ext cx="58578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2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SPA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52528" cy="467713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An SPA (Single-page application) is a web app implementation that loads only a single web document, and then updates the body content of that single document via JavaScript APIs such as </a:t>
            </a:r>
            <a:r>
              <a:rPr lang="en-IN" sz="2200" b="0" i="0" dirty="0" err="1">
                <a:effectLst/>
                <a:latin typeface="arial" panose="020B0604020202020204" pitchFamily="34" charset="0"/>
              </a:rPr>
              <a:t>XMLHttpRequest</a:t>
            </a:r>
            <a:r>
              <a:rPr lang="en-IN" sz="2200" b="0" i="0" dirty="0">
                <a:effectLst/>
                <a:latin typeface="arial" panose="020B0604020202020204" pitchFamily="34" charset="0"/>
              </a:rPr>
              <a:t>, $.ajax and Fetch when different content is to be shown.</a:t>
            </a:r>
          </a:p>
        </p:txBody>
      </p:sp>
    </p:spTree>
    <p:extLst>
      <p:ext uri="{BB962C8B-B14F-4D97-AF65-F5344CB8AC3E}">
        <p14:creationId xmlns:p14="http://schemas.microsoft.com/office/powerpoint/2010/main" val="275300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826</TotalTime>
  <Words>234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Office Theme</vt:lpstr>
      <vt:lpstr>MVC – Web Development- High Level</vt:lpstr>
      <vt:lpstr>Evolution of Web</vt:lpstr>
      <vt:lpstr>Classic ASP (Server Side Scripting Example)</vt:lpstr>
      <vt:lpstr>Separation of Concerns</vt:lpstr>
      <vt:lpstr>MVC</vt:lpstr>
      <vt:lpstr>MVC</vt:lpstr>
      <vt:lpstr>API</vt:lpstr>
      <vt:lpstr>API</vt:lpstr>
      <vt:lpstr>SPA</vt:lpstr>
      <vt:lpstr>SPA</vt:lpstr>
      <vt:lpstr>SPA ( ASP.NET and React)</vt:lpstr>
      <vt:lpstr>HTTP GET</vt:lpstr>
      <vt:lpstr>HTTP POST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Pandidurai, Aravinth11</dc:creator>
  <cp:lastModifiedBy>Pandidurai, Aravinth11</cp:lastModifiedBy>
  <cp:revision>236</cp:revision>
  <dcterms:created xsi:type="dcterms:W3CDTF">2022-01-21T06:29:36Z</dcterms:created>
  <dcterms:modified xsi:type="dcterms:W3CDTF">2022-04-22T04:27:37Z</dcterms:modified>
</cp:coreProperties>
</file>