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69" r:id="rId9"/>
    <p:sldId id="270" r:id="rId10"/>
    <p:sldId id="271" r:id="rId11"/>
    <p:sldId id="275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7B04E9-C034-4B56-A7B6-C6376CC0F063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B5FDF77-4473-43BE-9625-F842B0469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oncraton.org/blog/46/netcat-for-window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dist/nmap-6.47-setup.exe" TargetMode="External"/><Relationship Id="rId2" Type="http://schemas.openxmlformats.org/officeDocument/2006/relationships/hyperlink" Target="http://nmap.org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map.org/ncat/" TargetMode="External"/><Relationship Id="rId4" Type="http://schemas.openxmlformats.org/officeDocument/2006/relationships/hyperlink" Target="https://eternallybored.org/misc/netca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rtualiz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Forensics – COMP 5350/6350 Spring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191000"/>
            <a:ext cx="4953000" cy="1752600"/>
          </a:xfrm>
        </p:spPr>
        <p:txBody>
          <a:bodyPr/>
          <a:lstStyle/>
          <a:p>
            <a:pPr marL="406908" indent="-342900">
              <a:buFontTx/>
              <a:buChar char="-"/>
            </a:pPr>
            <a:r>
              <a:rPr lang="en-US" dirty="0" err="1" smtClean="0"/>
              <a:t>Aravipati</a:t>
            </a:r>
            <a:endParaRPr lang="en-US" dirty="0" smtClean="0"/>
          </a:p>
          <a:p>
            <a:pPr marL="406908" indent="-342900">
              <a:buFontTx/>
              <a:buChar char="-"/>
            </a:pPr>
            <a:r>
              <a:rPr lang="en-US" dirty="0" smtClean="0"/>
              <a:t>Prof – </a:t>
            </a:r>
            <a:r>
              <a:rPr lang="en-US" dirty="0" err="1" smtClean="0"/>
              <a:t>Dr.Skjellum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stands</a:t>
            </a:r>
            <a:r>
              <a:rPr lang="en-US" dirty="0" smtClean="0"/>
              <a:t> for “Network address translational network”</a:t>
            </a:r>
          </a:p>
          <a:p>
            <a:r>
              <a:rPr lang="en-US" dirty="0" smtClean="0"/>
              <a:t>NAT network creates an internal network but keep the VM’s isolated from host.</a:t>
            </a:r>
          </a:p>
          <a:p>
            <a:r>
              <a:rPr lang="en-US" dirty="0" smtClean="0"/>
              <a:t>It also has internet connectivity, just like NAT mode.</a:t>
            </a:r>
          </a:p>
          <a:p>
            <a:r>
              <a:rPr lang="en-US" dirty="0" smtClean="0"/>
              <a:t>VM’s connected to same NAT network can communicate with each other.</a:t>
            </a:r>
          </a:p>
          <a:p>
            <a:r>
              <a:rPr lang="en-US" dirty="0" smtClean="0"/>
              <a:t>To create a NAT network, follow below steps</a:t>
            </a:r>
          </a:p>
          <a:p>
            <a:pPr lvl="2"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sz="2000" dirty="0" smtClean="0">
                <a:solidFill>
                  <a:schemeClr val="accent2"/>
                </a:solidFill>
              </a:rPr>
              <a:t>Go To Oracle Virtual box &gt; File&gt; Preferences&gt; Network &gt; NAT networks &gt; Click on “+” icon on right 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Why use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4528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you to work with running copies of acquired operating systems without disturbing original sources of evidence</a:t>
            </a:r>
          </a:p>
          <a:p>
            <a:r>
              <a:rPr lang="en-US" dirty="0"/>
              <a:t>Allows us to create “Sandboxes”</a:t>
            </a:r>
          </a:p>
          <a:p>
            <a:r>
              <a:rPr lang="en-US" dirty="0"/>
              <a:t>Supports infinite “</a:t>
            </a:r>
            <a:r>
              <a:rPr lang="en-US" dirty="0" smtClean="0"/>
              <a:t>redo’s</a:t>
            </a:r>
            <a:r>
              <a:rPr lang="en-US" dirty="0"/>
              <a:t>”</a:t>
            </a:r>
          </a:p>
          <a:p>
            <a:r>
              <a:rPr lang="en-US" dirty="0"/>
              <a:t>Allows you to isolate systems under controlled settings</a:t>
            </a:r>
          </a:p>
          <a:p>
            <a:r>
              <a:rPr lang="en-US" dirty="0"/>
              <a:t>Some malware and systems can detect the presence of </a:t>
            </a:r>
            <a:r>
              <a:rPr lang="en-US" dirty="0" smtClean="0"/>
              <a:t>virtualization, </a:t>
            </a:r>
            <a:r>
              <a:rPr lang="en-US" dirty="0"/>
              <a:t>even though full system virtualization is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post VM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upgrade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Note - It’s important to update the software’s time to time because they have security patches and bug fixes which are critical in maintaining secure environments.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post VM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approximately 190 updates. </a:t>
            </a:r>
          </a:p>
          <a:p>
            <a:r>
              <a:rPr lang="en-US" dirty="0" smtClean="0"/>
              <a:t>It takes couple of hours – so let it run and carry on</a:t>
            </a:r>
          </a:p>
          <a:p>
            <a:r>
              <a:rPr lang="en-US" dirty="0" smtClean="0"/>
              <a:t>Once that is done, download </a:t>
            </a:r>
            <a:r>
              <a:rPr lang="en-US" dirty="0" err="1" smtClean="0"/>
              <a:t>netcat</a:t>
            </a:r>
            <a:r>
              <a:rPr lang="en-US" dirty="0" smtClean="0"/>
              <a:t> for windows in VM.</a:t>
            </a:r>
          </a:p>
          <a:p>
            <a:r>
              <a:rPr lang="en-US" dirty="0" smtClean="0"/>
              <a:t>I recommend this - </a:t>
            </a:r>
            <a:r>
              <a:rPr lang="en-US" sz="2000" dirty="0">
                <a:hlinkClick r:id="rId2"/>
              </a:rPr>
              <a:t>http://joncraton.org/blog/46/netcat-for-windows/</a:t>
            </a:r>
            <a:r>
              <a:rPr lang="en-US" sz="2000" dirty="0"/>
              <a:t> </a:t>
            </a:r>
          </a:p>
          <a:p>
            <a:r>
              <a:rPr lang="en-US" dirty="0" smtClean="0"/>
              <a:t>It is blocked by Chrome, however IE doesn’t bother.</a:t>
            </a:r>
          </a:p>
        </p:txBody>
      </p:sp>
    </p:spTree>
    <p:extLst>
      <p:ext uri="{BB962C8B-B14F-4D97-AF65-F5344CB8AC3E}">
        <p14:creationId xmlns:p14="http://schemas.microsoft.com/office/powerpoint/2010/main" val="18491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netcat</a:t>
            </a:r>
            <a:r>
              <a:rPr lang="en-US" dirty="0" smtClean="0"/>
              <a:t> options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http://nmap.org/download.html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nmap.org/dist/nmap-6.47-setup.exe</a:t>
            </a:r>
            <a:endParaRPr lang="en-US" dirty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://eternallybored.org/misc/netcat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http://nmap.org/ncat/</a:t>
            </a:r>
            <a:endParaRPr lang="en-US" dirty="0"/>
          </a:p>
          <a:p>
            <a:pPr marL="109728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825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7" y="838200"/>
            <a:ext cx="8229600" cy="10668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netcat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6" y="1925472"/>
            <a:ext cx="8304663" cy="439912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etcat</a:t>
            </a:r>
            <a:r>
              <a:rPr lang="en-US" dirty="0" smtClean="0"/>
              <a:t> </a:t>
            </a:r>
            <a:r>
              <a:rPr lang="en-US" dirty="0"/>
              <a:t>is a feature-rich network debugging and investigation tool</a:t>
            </a:r>
            <a:r>
              <a:rPr lang="en-US" dirty="0" smtClean="0"/>
              <a:t>.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etcat</a:t>
            </a:r>
            <a:r>
              <a:rPr lang="en-US" dirty="0" smtClean="0"/>
              <a:t> </a:t>
            </a:r>
            <a:r>
              <a:rPr lang="en-US" dirty="0"/>
              <a:t>makes and accepts TCP (Transmission Control Protocol) and UDP (User Datagram Protocol) connections. </a:t>
            </a:r>
            <a:endParaRPr lang="en-US" dirty="0" smtClean="0"/>
          </a:p>
          <a:p>
            <a:r>
              <a:rPr lang="en-US" dirty="0"/>
              <a:t>It provides a basic TCP/UDP networking subsystem that allows users to interact manually or via script with network applications and services on the application 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Unix distributions come with </a:t>
            </a:r>
            <a:r>
              <a:rPr lang="en-US" dirty="0" err="1" smtClean="0"/>
              <a:t>nc</a:t>
            </a:r>
            <a:r>
              <a:rPr lang="en-US" dirty="0" smtClean="0"/>
              <a:t> binaries installed. For windows, you have to download and install.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/ Revise basic Linux commands</a:t>
            </a:r>
          </a:p>
          <a:p>
            <a:r>
              <a:rPr lang="en-US" dirty="0" smtClean="0"/>
              <a:t>Learn more about </a:t>
            </a:r>
            <a:r>
              <a:rPr lang="en-US" dirty="0" err="1" smtClean="0"/>
              <a:t>netcat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0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465576"/>
          </a:xfrm>
        </p:spPr>
        <p:txBody>
          <a:bodyPr/>
          <a:lstStyle/>
          <a:p>
            <a:r>
              <a:rPr lang="en-US" dirty="0" smtClean="0"/>
              <a:t>Linux commands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Networking modes</a:t>
            </a:r>
          </a:p>
          <a:p>
            <a:r>
              <a:rPr lang="en-US" dirty="0" smtClean="0"/>
              <a:t>Oracle virtual box </a:t>
            </a:r>
          </a:p>
          <a:p>
            <a:r>
              <a:rPr lang="en-US" dirty="0" smtClean="0"/>
              <a:t>Setting up forensic workstation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Survival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redirection</a:t>
            </a:r>
          </a:p>
          <a:p>
            <a:pPr lvl="1"/>
            <a:r>
              <a:rPr lang="en-US" dirty="0" smtClean="0"/>
              <a:t> Standard Input / Output file commands  (&lt;,&gt;)</a:t>
            </a:r>
          </a:p>
          <a:p>
            <a:pPr lvl="1"/>
            <a:r>
              <a:rPr lang="en-US" dirty="0" smtClean="0"/>
              <a:t>Appending to a file (&gt;&gt;)</a:t>
            </a:r>
          </a:p>
          <a:p>
            <a:pPr lvl="1"/>
            <a:r>
              <a:rPr lang="en-US" dirty="0" smtClean="0"/>
              <a:t> Pipes (|)</a:t>
            </a:r>
          </a:p>
          <a:p>
            <a:r>
              <a:rPr lang="en-US" dirty="0" smtClean="0"/>
              <a:t>Examples (Try these and understand!)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ouch f1.txt (Creates a file)</a:t>
            </a:r>
          </a:p>
          <a:p>
            <a:pPr lvl="1"/>
            <a:r>
              <a:rPr lang="en-US" dirty="0" smtClean="0"/>
              <a:t>sort </a:t>
            </a:r>
            <a:r>
              <a:rPr lang="en-US" dirty="0"/>
              <a:t>&lt; </a:t>
            </a:r>
            <a:r>
              <a:rPr lang="en-US" dirty="0" smtClean="0"/>
              <a:t>f1.txt </a:t>
            </a:r>
            <a:r>
              <a:rPr lang="en-US" dirty="0"/>
              <a:t>| </a:t>
            </a:r>
            <a:r>
              <a:rPr lang="en-US" dirty="0" smtClean="0"/>
              <a:t>t2.txt </a:t>
            </a:r>
            <a:r>
              <a:rPr lang="en-US" dirty="0"/>
              <a:t>&gt; </a:t>
            </a:r>
            <a:r>
              <a:rPr lang="en-US" dirty="0" smtClean="0"/>
              <a:t>output.txt</a:t>
            </a:r>
          </a:p>
          <a:p>
            <a:pPr lvl="1"/>
            <a:r>
              <a:rPr lang="en-US" dirty="0" smtClean="0"/>
              <a:t>script &gt;&gt; output.txt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9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Survival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Shell Commands</a:t>
            </a:r>
          </a:p>
          <a:p>
            <a:pPr lvl="1"/>
            <a:r>
              <a:rPr lang="en-US" dirty="0"/>
              <a:t>ls 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  <a:p>
            <a:pPr lvl="1"/>
            <a:r>
              <a:rPr lang="en-US" dirty="0"/>
              <a:t>cd  / </a:t>
            </a:r>
            <a:r>
              <a:rPr lang="en-US" dirty="0" err="1"/>
              <a:t>pushd</a:t>
            </a:r>
            <a:r>
              <a:rPr lang="en-US" dirty="0"/>
              <a:t>  / </a:t>
            </a:r>
            <a:r>
              <a:rPr lang="en-US" dirty="0" err="1"/>
              <a:t>popd</a:t>
            </a:r>
            <a:endParaRPr lang="en-US" dirty="0"/>
          </a:p>
          <a:p>
            <a:pPr lvl="1"/>
            <a:r>
              <a:rPr lang="en-US" dirty="0" err="1"/>
              <a:t>mkdir</a:t>
            </a:r>
            <a:r>
              <a:rPr lang="en-US" dirty="0"/>
              <a:t> / </a:t>
            </a:r>
            <a:r>
              <a:rPr lang="en-US" dirty="0" err="1"/>
              <a:t>rmdir</a:t>
            </a:r>
            <a:endParaRPr lang="en-US" dirty="0"/>
          </a:p>
          <a:p>
            <a:pPr lvl="1"/>
            <a:r>
              <a:rPr lang="en-US" dirty="0" err="1"/>
              <a:t>rm</a:t>
            </a:r>
            <a:endParaRPr lang="en-US" dirty="0"/>
          </a:p>
          <a:p>
            <a:pPr lvl="1"/>
            <a:r>
              <a:rPr lang="en-US" dirty="0"/>
              <a:t>cat / more / less / head / tail 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 err="1"/>
              <a:t>pico</a:t>
            </a:r>
            <a:r>
              <a:rPr lang="en-US" dirty="0"/>
              <a:t> / </a:t>
            </a:r>
            <a:r>
              <a:rPr lang="en-US" dirty="0" err="1"/>
              <a:t>nano</a:t>
            </a:r>
            <a:r>
              <a:rPr lang="en-US" dirty="0"/>
              <a:t> / vi / </a:t>
            </a:r>
            <a:r>
              <a:rPr lang="en-US" dirty="0" err="1"/>
              <a:t>emacs</a:t>
            </a:r>
            <a:endParaRPr lang="en-US" dirty="0"/>
          </a:p>
          <a:p>
            <a:pPr lvl="1"/>
            <a:r>
              <a:rPr lang="en-US" dirty="0"/>
              <a:t>top /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 err="1"/>
              <a:t>ssh</a:t>
            </a:r>
            <a:r>
              <a:rPr lang="en-US" dirty="0"/>
              <a:t> [more later on this]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Survival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you know for next classes and Why?</a:t>
            </a:r>
          </a:p>
          <a:p>
            <a:pPr lvl="1"/>
            <a:r>
              <a:rPr lang="en-US" dirty="0" smtClean="0"/>
              <a:t>Creating/Removing directories</a:t>
            </a:r>
          </a:p>
          <a:p>
            <a:pPr lvl="1"/>
            <a:r>
              <a:rPr lang="en-US" dirty="0" smtClean="0"/>
              <a:t>Command to know present working directory</a:t>
            </a:r>
          </a:p>
          <a:p>
            <a:pPr lvl="1"/>
            <a:r>
              <a:rPr lang="en-US" dirty="0" smtClean="0"/>
              <a:t>Creating/Editing/Appending to files</a:t>
            </a:r>
          </a:p>
          <a:p>
            <a:pPr lvl="1"/>
            <a:r>
              <a:rPr lang="en-US" dirty="0" smtClean="0"/>
              <a:t>Basics of vi,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pico</a:t>
            </a:r>
            <a:r>
              <a:rPr lang="en-US" dirty="0" smtClean="0"/>
              <a:t> etc.,</a:t>
            </a:r>
          </a:p>
          <a:p>
            <a:pPr lvl="1"/>
            <a:r>
              <a:rPr lang="en-US" dirty="0" smtClean="0"/>
              <a:t>“mount” command</a:t>
            </a:r>
          </a:p>
          <a:p>
            <a:r>
              <a:rPr lang="en-US" dirty="0" smtClean="0"/>
              <a:t>Why’s – To work with DF open source tools and also these are basics that are always useful.</a:t>
            </a:r>
          </a:p>
        </p:txBody>
      </p:sp>
    </p:spTree>
    <p:extLst>
      <p:ext uri="{BB962C8B-B14F-4D97-AF65-F5344CB8AC3E}">
        <p14:creationId xmlns:p14="http://schemas.microsoft.com/office/powerpoint/2010/main" val="9215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Virtualization?</a:t>
            </a:r>
          </a:p>
          <a:p>
            <a:pPr lvl="1"/>
            <a:r>
              <a:rPr lang="en-US" sz="2000" i="1" dirty="0"/>
              <a:t>In computing, virtualization refers to the act of creating a virtual (rather than actual) version of something, including virtual computer hardware platforms, operating systems, storage devices, and computer network resources</a:t>
            </a:r>
            <a:r>
              <a:rPr lang="en-US" sz="2000" i="1" dirty="0" smtClean="0"/>
              <a:t>.</a:t>
            </a:r>
          </a:p>
          <a:p>
            <a:pPr lvl="1"/>
            <a:r>
              <a:rPr lang="en-US" sz="2000" dirty="0" smtClean="0"/>
              <a:t>(reference </a:t>
            </a:r>
            <a:r>
              <a:rPr lang="en-US" sz="2000" dirty="0"/>
              <a:t>-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en.wikipedia.org/wiki/Virtualization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dirty="0" smtClean="0"/>
              <a:t>Types of Virtualization</a:t>
            </a:r>
          </a:p>
          <a:p>
            <a:pPr lvl="1"/>
            <a:r>
              <a:rPr lang="en-US" dirty="0" smtClean="0"/>
              <a:t>Full virtualization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 smtClean="0"/>
          </a:p>
          <a:p>
            <a:pPr lvl="1"/>
            <a:r>
              <a:rPr lang="en-US" dirty="0" smtClean="0"/>
              <a:t>Para virtualization</a:t>
            </a:r>
          </a:p>
          <a:p>
            <a:pPr lvl="1"/>
            <a:r>
              <a:rPr lang="en-US" dirty="0" smtClean="0"/>
              <a:t>Hardware assisted virtualization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System Virtualization – Virtual Box uses </a:t>
            </a:r>
            <a:r>
              <a:rPr lang="en-US" dirty="0" smtClean="0"/>
              <a:t>this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Unmodified Operating Systems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Native code running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Operating System has no idea it is not running “physical</a:t>
            </a:r>
            <a:r>
              <a:rPr lang="en-US" sz="2000" dirty="0" smtClean="0"/>
              <a:t>”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Para virtualization like Xen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Modified operating system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Xen used widely in systems such as Amazon EC2</a:t>
            </a:r>
          </a:p>
          <a:p>
            <a:pPr lvl="1">
              <a:spcBef>
                <a:spcPts val="800"/>
              </a:spcBef>
            </a:pPr>
            <a:endParaRPr lang="en-US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3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modes in virtual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Not a</a:t>
            </a:r>
            <a:r>
              <a:rPr lang="en-US" dirty="0" smtClean="0"/>
              <a:t>ttached</a:t>
            </a:r>
          </a:p>
          <a:p>
            <a:r>
              <a:rPr lang="en-US" dirty="0" smtClean="0"/>
              <a:t>NAT</a:t>
            </a:r>
          </a:p>
          <a:p>
            <a:r>
              <a:rPr lang="en-US" dirty="0" smtClean="0"/>
              <a:t>Nat Network</a:t>
            </a:r>
          </a:p>
          <a:p>
            <a:r>
              <a:rPr lang="en-US" dirty="0" smtClean="0"/>
              <a:t>Bridged adapter</a:t>
            </a:r>
          </a:p>
          <a:p>
            <a:r>
              <a:rPr lang="en-US" dirty="0" smtClean="0"/>
              <a:t>Internal Network</a:t>
            </a:r>
          </a:p>
          <a:p>
            <a:r>
              <a:rPr lang="en-US" dirty="0" smtClean="0"/>
              <a:t>Host-only Network</a:t>
            </a:r>
          </a:p>
          <a:p>
            <a:r>
              <a:rPr lang="en-US" dirty="0" smtClean="0"/>
              <a:t>Generic 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network mode -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is default mode</a:t>
            </a:r>
          </a:p>
          <a:p>
            <a:r>
              <a:rPr lang="en-US" dirty="0"/>
              <a:t>When VM is launched, it launches with NAT enabled</a:t>
            </a:r>
          </a:p>
          <a:p>
            <a:r>
              <a:rPr lang="en-US" dirty="0"/>
              <a:t>VM with NAT  enabled acts as computer connected to internet through router.</a:t>
            </a:r>
          </a:p>
          <a:p>
            <a:r>
              <a:rPr lang="en-US" dirty="0"/>
              <a:t>However, </a:t>
            </a:r>
            <a:r>
              <a:rPr lang="en-US" dirty="0" err="1"/>
              <a:t>VirtualBox</a:t>
            </a:r>
            <a:r>
              <a:rPr lang="en-US" dirty="0"/>
              <a:t> network engine acts as router for VM with NAT enabled.</a:t>
            </a:r>
          </a:p>
          <a:p>
            <a:r>
              <a:rPr lang="en-US" dirty="0"/>
              <a:t>This VB network engine protects VM like private network behind router.</a:t>
            </a:r>
          </a:p>
        </p:txBody>
      </p:sp>
    </p:spTree>
    <p:extLst>
      <p:ext uri="{BB962C8B-B14F-4D97-AF65-F5344CB8AC3E}">
        <p14:creationId xmlns:p14="http://schemas.microsoft.com/office/powerpoint/2010/main" val="19984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ubur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FC6A10"/>
      </a:accent2>
      <a:accent3>
        <a:srgbClr val="313340"/>
      </a:accent3>
      <a:accent4>
        <a:srgbClr val="C4652D"/>
      </a:accent4>
      <a:accent5>
        <a:srgbClr val="8B5D3D"/>
      </a:accent5>
      <a:accent6>
        <a:srgbClr val="ADAFC0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607</TotalTime>
  <Words>689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Georgia</vt:lpstr>
      <vt:lpstr>Trebuchet MS</vt:lpstr>
      <vt:lpstr>Wingdings</vt:lpstr>
      <vt:lpstr>Wingdings 2</vt:lpstr>
      <vt:lpstr>Urban</vt:lpstr>
      <vt:lpstr>Digital Forensics – COMP 5350/6350 Spring 2016</vt:lpstr>
      <vt:lpstr>Today’s Topics</vt:lpstr>
      <vt:lpstr>Linux Survival guide</vt:lpstr>
      <vt:lpstr>Linux Survival guide</vt:lpstr>
      <vt:lpstr>Linux Survival guide</vt:lpstr>
      <vt:lpstr>Virtualization</vt:lpstr>
      <vt:lpstr>Virtualization</vt:lpstr>
      <vt:lpstr>Networking modes in virtual box</vt:lpstr>
      <vt:lpstr>Default network mode - NAT</vt:lpstr>
      <vt:lpstr>NAT network</vt:lpstr>
      <vt:lpstr>Why use virtualization?</vt:lpstr>
      <vt:lpstr>Linux post VM installation </vt:lpstr>
      <vt:lpstr>Windows post VM installation</vt:lpstr>
      <vt:lpstr>Other netcat options for windows</vt:lpstr>
      <vt:lpstr>What is netcat?</vt:lpstr>
      <vt:lpstr>Homework!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Tomberlin</dc:creator>
  <cp:lastModifiedBy>Ananya Ravipati</cp:lastModifiedBy>
  <cp:revision>27</cp:revision>
  <dcterms:created xsi:type="dcterms:W3CDTF">2011-11-11T18:50:12Z</dcterms:created>
  <dcterms:modified xsi:type="dcterms:W3CDTF">2016-05-15T03:47:18Z</dcterms:modified>
</cp:coreProperties>
</file>