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04E72012-49A0-4A3A-AF33-E411970B2C8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84F9FE1-721D-4E22-B7BB-32476AFA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9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E72012-49A0-4A3A-AF33-E411970B2C8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84F9FE1-721D-4E22-B7BB-32476AFA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xbmzYGDiZ-ReUNBMEdodnU5dDg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Forensics – COMP </a:t>
            </a:r>
            <a:r>
              <a:rPr lang="en-US" dirty="0" smtClean="0"/>
              <a:t>5350/6350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4953000" cy="17526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Aravipati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carving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6522"/>
            <a:ext cx="10735452" cy="42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data carving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data carving are designed based on the data blocks.</a:t>
            </a:r>
          </a:p>
          <a:p>
            <a:r>
              <a:rPr lang="en-US" dirty="0" smtClean="0"/>
              <a:t>Tools that can be used for different file types are Foremost, Scalpel.</a:t>
            </a:r>
          </a:p>
          <a:p>
            <a:pPr marL="109728" indent="0">
              <a:buNone/>
            </a:pPr>
            <a:r>
              <a:rPr lang="en-US" dirty="0" smtClean="0"/>
              <a:t>(There are a whole bunch of tools that are available online – Today we will learn about Foremost and Scalpel)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Foremost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Foremost &lt;drive/</a:t>
            </a:r>
            <a:r>
              <a:rPr lang="en-US" dirty="0" err="1" smtClean="0"/>
              <a:t>inputimage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Above command is used in combination with</a:t>
            </a:r>
          </a:p>
          <a:p>
            <a:pPr lvl="1"/>
            <a:r>
              <a:rPr lang="en-US" dirty="0" smtClean="0"/>
              <a:t>-v Verbose</a:t>
            </a:r>
          </a:p>
          <a:p>
            <a:pPr lvl="1"/>
            <a:r>
              <a:rPr lang="en-US" dirty="0" smtClean="0"/>
              <a:t>-t To specify file type</a:t>
            </a:r>
          </a:p>
          <a:p>
            <a:pPr lvl="1"/>
            <a:r>
              <a:rPr lang="en-US" dirty="0" smtClean="0"/>
              <a:t>-T To create output directory with timestamp</a:t>
            </a:r>
          </a:p>
          <a:p>
            <a:pPr lvl="1"/>
            <a:r>
              <a:rPr lang="en-US" dirty="0" smtClean="0"/>
              <a:t>-q To speed up the process – it may skip some files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To specify input file/drive</a:t>
            </a:r>
          </a:p>
          <a:p>
            <a:pPr lvl="1"/>
            <a:r>
              <a:rPr lang="en-US" dirty="0" smtClean="0"/>
              <a:t>-o To specify output file/folder</a:t>
            </a:r>
          </a:p>
        </p:txBody>
      </p:sp>
    </p:spTree>
    <p:extLst>
      <p:ext uri="{BB962C8B-B14F-4D97-AF65-F5344CB8AC3E}">
        <p14:creationId xmlns:p14="http://schemas.microsoft.com/office/powerpoint/2010/main" val="38584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Scalpel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Scalpel &lt;</a:t>
            </a:r>
            <a:r>
              <a:rPr lang="en-US" dirty="0" err="1" smtClean="0"/>
              <a:t>inputimage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When you are using scalpel for the first time, you have to edit the </a:t>
            </a:r>
            <a:r>
              <a:rPr lang="en-US" dirty="0" err="1" smtClean="0"/>
              <a:t>scalpel.conf</a:t>
            </a:r>
            <a:r>
              <a:rPr lang="en-US" dirty="0" smtClean="0"/>
              <a:t> file and take off the comments from the lines where the required file types are mentioned.</a:t>
            </a:r>
          </a:p>
          <a:p>
            <a:pPr lvl="1"/>
            <a:r>
              <a:rPr lang="en-US" dirty="0"/>
              <a:t>-o is </a:t>
            </a:r>
            <a:r>
              <a:rPr lang="en-US" dirty="0" smtClean="0"/>
              <a:t>used to specify the output file/directory.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5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drive.google.com/file/d/0BxbmzYGDiZ-ReUNBMEdodnU5dDg/view?usp=sharing</a:t>
            </a:r>
            <a:endParaRPr lang="en-US" dirty="0" smtClean="0"/>
          </a:p>
          <a:p>
            <a:r>
              <a:rPr lang="en-US" dirty="0" smtClean="0"/>
              <a:t>Download this image file.</a:t>
            </a:r>
          </a:p>
          <a:p>
            <a:r>
              <a:rPr lang="en-US" dirty="0" smtClean="0"/>
              <a:t>Use Foremost and Scalpel.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atleast</a:t>
            </a:r>
            <a:r>
              <a:rPr lang="en-US" dirty="0" smtClean="0"/>
              <a:t> two differences between Foremost and Scalpel.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49424"/>
            <a:ext cx="8229600" cy="3465576"/>
          </a:xfrm>
        </p:spPr>
        <p:txBody>
          <a:bodyPr/>
          <a:lstStyle/>
          <a:p>
            <a:r>
              <a:rPr lang="en-US" dirty="0" smtClean="0"/>
              <a:t>Introduction to Kali Linux</a:t>
            </a:r>
          </a:p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Wireshark</a:t>
            </a:r>
          </a:p>
          <a:p>
            <a:r>
              <a:rPr lang="en-US" dirty="0" err="1" smtClean="0"/>
              <a:t>Metasploitable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version  is </a:t>
            </a:r>
            <a:r>
              <a:rPr lang="en-US" dirty="0" smtClean="0"/>
              <a:t>Backtrack</a:t>
            </a:r>
          </a:p>
          <a:p>
            <a:r>
              <a:rPr lang="en-US" dirty="0" err="1" smtClean="0"/>
              <a:t>Debian</a:t>
            </a:r>
            <a:r>
              <a:rPr lang="en-US" dirty="0" smtClean="0"/>
              <a:t>-based Linux distribution</a:t>
            </a:r>
          </a:p>
          <a:p>
            <a:r>
              <a:rPr lang="en-US" dirty="0" smtClean="0"/>
              <a:t>Mainly designed for penetration testing,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forensics</a:t>
            </a:r>
            <a:r>
              <a:rPr lang="en-US" dirty="0" smtClean="0"/>
              <a:t> and Reverse engineering.</a:t>
            </a:r>
          </a:p>
          <a:p>
            <a:r>
              <a:rPr lang="en-US" dirty="0" smtClean="0"/>
              <a:t>It comes with 600 tools which serves innumerable purposes.</a:t>
            </a:r>
          </a:p>
          <a:p>
            <a:r>
              <a:rPr lang="en-US" dirty="0" smtClean="0"/>
              <a:t>This session, we will learn about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r>
              <a:rPr lang="en-US" dirty="0" smtClean="0"/>
              <a:t>, Foremost, Scalpel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2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Kali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/>
              <a:t>system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apt-get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update</a:t>
            </a:r>
          </a:p>
          <a:p>
            <a:r>
              <a:rPr lang="en-US" dirty="0" smtClean="0"/>
              <a:t>Check for recent </a:t>
            </a:r>
            <a:r>
              <a:rPr lang="en-US" dirty="0"/>
              <a:t>software updates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apt-get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-upgrade</a:t>
            </a:r>
          </a:p>
          <a:p>
            <a:r>
              <a:rPr lang="en-US" dirty="0" smtClean="0"/>
              <a:t>Setup administrator account. How?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 to dropdown menu at top right of your Kali Desktop screen.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Root&gt; Account settings &gt; User accounts &gt; ADD user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Account Type – administrator . Id and </a:t>
            </a:r>
            <a:r>
              <a:rPr lang="en-US" dirty="0" err="1" smtClean="0">
                <a:solidFill>
                  <a:schemeClr val="tx1"/>
                </a:solidFill>
              </a:rPr>
              <a:t>pwd</a:t>
            </a:r>
            <a:r>
              <a:rPr lang="en-US" dirty="0" smtClean="0">
                <a:solidFill>
                  <a:schemeClr val="tx1"/>
                </a:solidFill>
              </a:rPr>
              <a:t> of your choice. To use the tools like </a:t>
            </a: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ireshark you must use admin account but not root.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Scanner</a:t>
            </a:r>
          </a:p>
          <a:p>
            <a:r>
              <a:rPr lang="en-US" dirty="0" smtClean="0"/>
              <a:t>Primary functions – Network Exploration and Security auditing</a:t>
            </a:r>
          </a:p>
          <a:p>
            <a:r>
              <a:rPr lang="en-US" dirty="0" smtClean="0"/>
              <a:t>Forensic purposes </a:t>
            </a:r>
          </a:p>
          <a:p>
            <a:pPr marL="1161288" lvl="2" indent="-457200">
              <a:buFont typeface="+mj-lt"/>
              <a:buAutoNum type="arabicPeriod"/>
            </a:pPr>
            <a:r>
              <a:rPr lang="en-US" dirty="0" smtClean="0"/>
              <a:t>Identify vulnerabilities in a network firewall</a:t>
            </a:r>
          </a:p>
          <a:p>
            <a:pPr marL="1161288" lvl="2" indent="-457200">
              <a:buFont typeface="+mj-lt"/>
              <a:buAutoNum type="arabicPeriod"/>
            </a:pPr>
            <a:r>
              <a:rPr lang="en-US" dirty="0" smtClean="0"/>
              <a:t>Give information of ports/ services running on the ports</a:t>
            </a:r>
          </a:p>
          <a:p>
            <a:r>
              <a:rPr lang="en-US" dirty="0" smtClean="0"/>
              <a:t>For all the talk we have been doing about ports, </a:t>
            </a:r>
            <a:r>
              <a:rPr lang="en-US" dirty="0" err="1" smtClean="0"/>
              <a:t>Ipaddress</a:t>
            </a:r>
            <a:r>
              <a:rPr lang="en-US" dirty="0" smtClean="0"/>
              <a:t>, protocols – this might be a good start to explore them.</a:t>
            </a:r>
          </a:p>
          <a:p>
            <a:pPr marL="109728" indent="0">
              <a:buNone/>
            </a:pPr>
            <a:endParaRPr lang="en-US" dirty="0" smtClean="0"/>
          </a:p>
          <a:p>
            <a:pPr marL="1161288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nmap</a:t>
            </a:r>
            <a:r>
              <a:rPr lang="en-US" dirty="0" smtClean="0"/>
              <a:t> &lt;</a:t>
            </a:r>
            <a:r>
              <a:rPr lang="en-US" dirty="0" err="1" smtClean="0"/>
              <a:t>ipaddress</a:t>
            </a:r>
            <a:r>
              <a:rPr lang="en-US" dirty="0" smtClean="0"/>
              <a:t>&gt; This </a:t>
            </a:r>
            <a:r>
              <a:rPr lang="en-US" dirty="0"/>
              <a:t>gives a list of ports that are open </a:t>
            </a:r>
            <a:r>
              <a:rPr lang="en-US" dirty="0" smtClean="0"/>
              <a:t>currently. </a:t>
            </a:r>
          </a:p>
          <a:p>
            <a:pPr lvl="2"/>
            <a:r>
              <a:rPr lang="en-US" dirty="0" smtClean="0"/>
              <a:t>This gives a list of all ports that are open</a:t>
            </a:r>
          </a:p>
          <a:p>
            <a:pPr marL="603504" indent="-4572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–A &lt;</a:t>
            </a:r>
            <a:r>
              <a:rPr lang="en-US" dirty="0" err="1" smtClean="0"/>
              <a:t>ipaddress</a:t>
            </a:r>
            <a:r>
              <a:rPr lang="en-US" dirty="0" smtClean="0"/>
              <a:t>&gt;  This gives information of the type of OS machine is using and other configurations.</a:t>
            </a:r>
          </a:p>
          <a:p>
            <a:pPr marL="603504" indent="-457200">
              <a:buFont typeface="+mj-lt"/>
              <a:buAutoNum type="arabicPeriod"/>
            </a:pPr>
            <a:r>
              <a:rPr lang="en-US" dirty="0" smtClean="0"/>
              <a:t>Use –v (verbose) with these commands to better understand what they reveal.</a:t>
            </a:r>
          </a:p>
          <a:p>
            <a:pPr marL="146304" indent="0">
              <a:buNone/>
            </a:pPr>
            <a:r>
              <a:rPr lang="en-US" dirty="0" smtClean="0"/>
              <a:t>Above two commands are basics. If you want to learn more, try “</a:t>
            </a:r>
            <a:r>
              <a:rPr lang="en-US" dirty="0" err="1" smtClean="0"/>
              <a:t>nmap</a:t>
            </a:r>
            <a:r>
              <a:rPr lang="en-US" dirty="0" smtClean="0"/>
              <a:t> –h”. This is a very powerful tool for network scanning.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functionality - Packet Capture and analysis</a:t>
            </a:r>
          </a:p>
          <a:p>
            <a:r>
              <a:rPr lang="en-US" dirty="0" smtClean="0"/>
              <a:t>You can examine data on different network interfaces</a:t>
            </a:r>
          </a:p>
          <a:p>
            <a:r>
              <a:rPr lang="en-US" dirty="0" smtClean="0"/>
              <a:t>Forensic purpose – Packet analysis helps in tracking recipients and senders of any communication.</a:t>
            </a:r>
          </a:p>
          <a:p>
            <a:r>
              <a:rPr lang="en-US" dirty="0" smtClean="0"/>
              <a:t>What is a Packet? (Header/Payload/Error Checking)</a:t>
            </a:r>
          </a:p>
          <a:p>
            <a:r>
              <a:rPr lang="en-US" dirty="0" smtClean="0"/>
              <a:t>To experiment with this tool, </a:t>
            </a:r>
            <a:r>
              <a:rPr lang="en-US" dirty="0"/>
              <a:t>W</a:t>
            </a:r>
            <a:r>
              <a:rPr lang="en-US" dirty="0" smtClean="0"/>
              <a:t>ireshark provides packet dumps at wiresharkbook.com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1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-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60715"/>
            <a:ext cx="8689349" cy="48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technique to recover data as a whole or in fragments when the data entries are deleted or corrupted on the directory level.</a:t>
            </a:r>
          </a:p>
          <a:p>
            <a:r>
              <a:rPr lang="en-US" dirty="0" smtClean="0"/>
              <a:t>It is carried out based on type-specific header and footer values.</a:t>
            </a:r>
          </a:p>
          <a:p>
            <a:r>
              <a:rPr lang="en-US" dirty="0" smtClean="0"/>
              <a:t>In other words, Data carving makes use of internal structure of the file.</a:t>
            </a:r>
          </a:p>
          <a:p>
            <a:r>
              <a:rPr lang="en-US" dirty="0" smtClean="0"/>
              <a:t>Data recovery techniques usually depend on the structure of file system. This is the difference between data carving and data recovery.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ubur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FC6A10"/>
      </a:accent2>
      <a:accent3>
        <a:srgbClr val="313340"/>
      </a:accent3>
      <a:accent4>
        <a:srgbClr val="C4652D"/>
      </a:accent4>
      <a:accent5>
        <a:srgbClr val="8B5D3D"/>
      </a:accent5>
      <a:accent6>
        <a:srgbClr val="ADAFC0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ppt4398.tmp</Template>
  <TotalTime>497</TotalTime>
  <Words>593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Georgia</vt:lpstr>
      <vt:lpstr>Trebuchet MS</vt:lpstr>
      <vt:lpstr>Wingdings 2</vt:lpstr>
      <vt:lpstr>Urban</vt:lpstr>
      <vt:lpstr>Digital Forensics – COMP 5350/6350</vt:lpstr>
      <vt:lpstr>Today’s Topics</vt:lpstr>
      <vt:lpstr>Kali Linux</vt:lpstr>
      <vt:lpstr>Post Kali installation</vt:lpstr>
      <vt:lpstr>Nmap</vt:lpstr>
      <vt:lpstr>Nmap commands</vt:lpstr>
      <vt:lpstr>WireShark</vt:lpstr>
      <vt:lpstr>Wireshark - Screenshot</vt:lpstr>
      <vt:lpstr>Data Carving</vt:lpstr>
      <vt:lpstr>Data carving example</vt:lpstr>
      <vt:lpstr>Tools for data carving</vt:lpstr>
      <vt:lpstr>Foremost</vt:lpstr>
      <vt:lpstr>Scalpel usage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Ravipati</dc:creator>
  <cp:lastModifiedBy>Ananya Ravipati</cp:lastModifiedBy>
  <cp:revision>25</cp:revision>
  <dcterms:created xsi:type="dcterms:W3CDTF">2016-02-02T23:42:52Z</dcterms:created>
  <dcterms:modified xsi:type="dcterms:W3CDTF">2016-05-15T03:49:21Z</dcterms:modified>
</cp:coreProperties>
</file>