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35DA7CBB-83BA-4751-9EE8-0CF6C5B82B59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E1C12E9-9969-4D99-9FAB-82DB68DB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6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5DA7CBB-83BA-4751-9EE8-0CF6C5B82B59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E1C12E9-9969-4D99-9FAB-82DB68DB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504ensicsLabs/L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Forensics – </a:t>
            </a:r>
            <a:r>
              <a:rPr lang="en-US" smtClean="0"/>
              <a:t>COMP </a:t>
            </a:r>
            <a:r>
              <a:rPr lang="en-US" smtClean="0"/>
              <a:t>5350/6350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191000"/>
            <a:ext cx="4953000" cy="1752600"/>
          </a:xfrm>
        </p:spPr>
        <p:txBody>
          <a:bodyPr/>
          <a:lstStyle/>
          <a:p>
            <a:pPr marL="406908" indent="-342900">
              <a:buFontTx/>
              <a:buChar char="-"/>
            </a:pPr>
            <a:r>
              <a:rPr lang="en-US" dirty="0" smtClean="0"/>
              <a:t>Ananya Ravipati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988" y="2209800"/>
            <a:ext cx="9572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4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compile </a:t>
            </a:r>
            <a:r>
              <a:rPr lang="en-US" dirty="0" err="1" smtClean="0"/>
              <a:t>LiME</a:t>
            </a:r>
            <a:r>
              <a:rPr lang="en-US" dirty="0" smtClean="0"/>
              <a:t> on victim machines </a:t>
            </a:r>
          </a:p>
          <a:p>
            <a:pPr lvl="1"/>
            <a:r>
              <a:rPr lang="en-US" dirty="0" smtClean="0"/>
              <a:t>It alters the file space</a:t>
            </a:r>
          </a:p>
          <a:p>
            <a:r>
              <a:rPr lang="en-US" dirty="0" smtClean="0"/>
              <a:t>Acquisition over TCP</a:t>
            </a:r>
          </a:p>
          <a:p>
            <a:r>
              <a:rPr lang="en-US" dirty="0" smtClean="0"/>
              <a:t>On victim machine </a:t>
            </a:r>
          </a:p>
          <a:p>
            <a:endParaRPr lang="en-US" dirty="0"/>
          </a:p>
          <a:p>
            <a:r>
              <a:rPr lang="en-US" dirty="0" smtClean="0"/>
              <a:t>On Forensic WS</a:t>
            </a:r>
          </a:p>
          <a:p>
            <a:r>
              <a:rPr lang="en-US" dirty="0" err="1" smtClean="0"/>
              <a:t>nc</a:t>
            </a:r>
            <a:r>
              <a:rPr lang="en-US" dirty="0" smtClean="0"/>
              <a:t> &lt;</a:t>
            </a:r>
            <a:r>
              <a:rPr lang="en-US" dirty="0" err="1" smtClean="0"/>
              <a:t>ip</a:t>
            </a:r>
            <a:r>
              <a:rPr lang="en-US" dirty="0" smtClean="0"/>
              <a:t> address of victim&gt; &lt; port number&gt;  &gt; filename</a:t>
            </a:r>
          </a:p>
          <a:p>
            <a:r>
              <a:rPr lang="en-US" dirty="0" smtClean="0"/>
              <a:t> </a:t>
            </a:r>
          </a:p>
          <a:p>
            <a:pPr marL="109728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12" y="4164142"/>
            <a:ext cx="10108977" cy="495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87" y="5530579"/>
            <a:ext cx="4632101" cy="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1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Examining the .lime file using “volatility”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Quiz</a:t>
            </a:r>
          </a:p>
          <a:p>
            <a:pPr lvl="1"/>
            <a:r>
              <a:rPr lang="en-US" dirty="0" smtClean="0"/>
              <a:t>Linux Memory Acquisition</a:t>
            </a:r>
          </a:p>
          <a:p>
            <a:pPr lvl="1"/>
            <a:r>
              <a:rPr lang="en-US" smtClean="0"/>
              <a:t>LiME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9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Memory </a:t>
            </a:r>
            <a:r>
              <a:rPr lang="en-US" dirty="0" smtClean="0"/>
              <a:t>Acquisition – Preliminary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victim machine shouldn’t be altered</a:t>
            </a:r>
          </a:p>
          <a:p>
            <a:r>
              <a:rPr lang="en-US" dirty="0" smtClean="0"/>
              <a:t>The disk you are copying the images to should be sanitized</a:t>
            </a:r>
          </a:p>
          <a:p>
            <a:r>
              <a:rPr lang="en-US" dirty="0" smtClean="0"/>
              <a:t>Use a write blocker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Tools 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/dev/mem</a:t>
            </a:r>
          </a:p>
          <a:p>
            <a:pPr lvl="2"/>
            <a:r>
              <a:rPr lang="en-US" dirty="0" smtClean="0"/>
              <a:t>Window into main memory</a:t>
            </a:r>
          </a:p>
          <a:p>
            <a:pPr lvl="2"/>
            <a:r>
              <a:rPr lang="en-US" dirty="0" smtClean="0"/>
              <a:t>Character device</a:t>
            </a:r>
          </a:p>
          <a:p>
            <a:pPr lvl="2"/>
            <a:r>
              <a:rPr lang="en-US" dirty="0" smtClean="0"/>
              <a:t>Suitable application can read from and write to RAM (</a:t>
            </a:r>
            <a:r>
              <a:rPr lang="en-US" dirty="0" err="1" smtClean="0"/>
              <a:t>dd</a:t>
            </a:r>
            <a:r>
              <a:rPr lang="en-US" dirty="0" smtClean="0"/>
              <a:t> /cat)</a:t>
            </a:r>
          </a:p>
          <a:p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Corrupt file system/instability</a:t>
            </a:r>
            <a:endParaRPr lang="en-US" dirty="0"/>
          </a:p>
          <a:p>
            <a:pPr lvl="4"/>
            <a:r>
              <a:rPr lang="en-US" dirty="0" smtClean="0"/>
              <a:t>Why? Because many systems do no map RAM contiguously from physical offset 0</a:t>
            </a:r>
            <a:endParaRPr lang="en-US" dirty="0"/>
          </a:p>
          <a:p>
            <a:pPr lvl="2"/>
            <a:r>
              <a:rPr lang="en-US" dirty="0" smtClean="0"/>
              <a:t>Only addresses the first 896MB of RAM</a:t>
            </a:r>
          </a:p>
          <a:p>
            <a:pPr lvl="4"/>
            <a:r>
              <a:rPr lang="en-US" dirty="0" smtClean="0"/>
              <a:t>Limitation for any system that has greater capacity of RAM</a:t>
            </a:r>
          </a:p>
        </p:txBody>
      </p:sp>
    </p:spTree>
    <p:extLst>
      <p:ext uri="{BB962C8B-B14F-4D97-AF65-F5344CB8AC3E}">
        <p14:creationId xmlns:p14="http://schemas.microsoft.com/office/powerpoint/2010/main" val="227080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Tools -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/dev/</a:t>
            </a:r>
            <a:r>
              <a:rPr lang="en-US" dirty="0" err="1" smtClean="0"/>
              <a:t>kmem</a:t>
            </a:r>
            <a:endParaRPr lang="en-US" dirty="0" smtClean="0"/>
          </a:p>
          <a:p>
            <a:pPr lvl="2"/>
            <a:r>
              <a:rPr lang="en-US" dirty="0" smtClean="0"/>
              <a:t>Character device</a:t>
            </a:r>
          </a:p>
          <a:p>
            <a:pPr lvl="4"/>
            <a:r>
              <a:rPr lang="en-US" dirty="0" smtClean="0"/>
              <a:t>Difference between /dev/mem and /dev/</a:t>
            </a:r>
            <a:r>
              <a:rPr lang="en-US" dirty="0" err="1" smtClean="0"/>
              <a:t>kmem</a:t>
            </a:r>
            <a:r>
              <a:rPr lang="en-US" dirty="0" smtClean="0"/>
              <a:t> is /dev/</a:t>
            </a:r>
            <a:r>
              <a:rPr lang="en-US" dirty="0" err="1" smtClean="0"/>
              <a:t>kmem</a:t>
            </a:r>
            <a:r>
              <a:rPr lang="en-US" dirty="0" smtClean="0"/>
              <a:t> exports virtual address space</a:t>
            </a:r>
          </a:p>
          <a:p>
            <a:r>
              <a:rPr lang="en-US" dirty="0" err="1" smtClean="0"/>
              <a:t>ptrace</a:t>
            </a:r>
            <a:endParaRPr lang="en-US" dirty="0" smtClean="0"/>
          </a:p>
          <a:p>
            <a:pPr lvl="2"/>
            <a:r>
              <a:rPr lang="en-US" dirty="0" smtClean="0"/>
              <a:t>Debugging interface</a:t>
            </a:r>
          </a:p>
          <a:p>
            <a:pPr lvl="2"/>
            <a:r>
              <a:rPr lang="en-US" dirty="0" smtClean="0"/>
              <a:t>Acquires memory of only running processes</a:t>
            </a:r>
          </a:p>
          <a:p>
            <a:pPr lvl="2"/>
            <a:r>
              <a:rPr lang="en-US" dirty="0" smtClean="0"/>
              <a:t>Optimal for examining single process (code and data)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6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/proc/</a:t>
            </a:r>
            <a:r>
              <a:rPr lang="en-US" dirty="0" err="1" smtClean="0"/>
              <a:t>kcore</a:t>
            </a:r>
            <a:endParaRPr lang="en-US" dirty="0" smtClean="0"/>
          </a:p>
          <a:p>
            <a:r>
              <a:rPr lang="en-US" dirty="0" err="1" smtClean="0"/>
              <a:t>fmem</a:t>
            </a:r>
            <a:endParaRPr lang="en-US" dirty="0" smtClean="0"/>
          </a:p>
          <a:p>
            <a:r>
              <a:rPr lang="en-US" dirty="0" err="1" smtClean="0"/>
              <a:t>LiME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/proc/</a:t>
            </a:r>
            <a:r>
              <a:rPr lang="en-US" dirty="0" err="1" smtClean="0"/>
              <a:t>kcore</a:t>
            </a:r>
            <a:r>
              <a:rPr lang="en-US" dirty="0" smtClean="0"/>
              <a:t> – This file represents the physical memory of system 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1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improved version of /dev/mem</a:t>
            </a:r>
          </a:p>
          <a:p>
            <a:r>
              <a:rPr lang="en-US" dirty="0" smtClean="0"/>
              <a:t>It checks if the physical pages are available in main memory before accessing</a:t>
            </a:r>
          </a:p>
          <a:p>
            <a:r>
              <a:rPr lang="en-US" dirty="0" smtClean="0"/>
              <a:t>No limitation of 896MB RAM</a:t>
            </a:r>
          </a:p>
          <a:p>
            <a:r>
              <a:rPr lang="en-US" dirty="0" smtClean="0"/>
              <a:t>Disadvantage:</a:t>
            </a:r>
          </a:p>
          <a:p>
            <a:pPr lvl="2"/>
            <a:r>
              <a:rPr lang="en-US" dirty="0" smtClean="0"/>
              <a:t>Requires help of /proc/</a:t>
            </a:r>
            <a:r>
              <a:rPr lang="en-US" dirty="0" err="1" smtClean="0"/>
              <a:t>iomem</a:t>
            </a:r>
            <a:r>
              <a:rPr lang="en-US" dirty="0" smtClean="0"/>
              <a:t> (In other words, it needs help to determine RAM mappings.)</a:t>
            </a:r>
          </a:p>
          <a:p>
            <a:pPr lvl="2"/>
            <a:r>
              <a:rPr lang="en-US" dirty="0" smtClean="0"/>
              <a:t>Needs deep knowledge of physical memory layout</a:t>
            </a:r>
          </a:p>
        </p:txBody>
      </p:sp>
    </p:spTree>
    <p:extLst>
      <p:ext uri="{BB962C8B-B14F-4D97-AF65-F5344CB8AC3E}">
        <p14:creationId xmlns:p14="http://schemas.microsoft.com/office/powerpoint/2010/main" val="319834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fmem</a:t>
            </a:r>
            <a:r>
              <a:rPr lang="en-US" dirty="0" smtClean="0"/>
              <a:t> we can export/access the ranges above 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76" y="2905774"/>
            <a:ext cx="8524943" cy="12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8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stands for Linux Memory Extractor</a:t>
            </a:r>
          </a:p>
          <a:p>
            <a:r>
              <a:rPr lang="en-US" dirty="0" smtClean="0"/>
              <a:t>Loadable kernel module </a:t>
            </a:r>
          </a:p>
          <a:p>
            <a:r>
              <a:rPr lang="en-US" dirty="0" smtClean="0"/>
              <a:t>All acquisition is done at kernel level – Avoids context switches</a:t>
            </a:r>
          </a:p>
          <a:p>
            <a:r>
              <a:rPr lang="en-US" dirty="0" smtClean="0"/>
              <a:t>Multiple acquisition formats</a:t>
            </a:r>
          </a:p>
          <a:p>
            <a:r>
              <a:rPr lang="en-US" dirty="0" smtClean="0"/>
              <a:t>Download link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github.com/504ensicsLabs/LiME</a:t>
            </a:r>
            <a:endParaRPr lang="en-US" dirty="0" smtClean="0"/>
          </a:p>
          <a:p>
            <a:r>
              <a:rPr lang="en-US" dirty="0" smtClean="0"/>
              <a:t>It comes with a make file. Run “make” </a:t>
            </a:r>
          </a:p>
          <a:p>
            <a:r>
              <a:rPr lang="en-US" dirty="0" smtClean="0"/>
              <a:t>For using on different platforms, we need to cross compile.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87" y="5273697"/>
            <a:ext cx="47148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9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ubur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FC6A10"/>
      </a:accent2>
      <a:accent3>
        <a:srgbClr val="313340"/>
      </a:accent3>
      <a:accent4>
        <a:srgbClr val="C4652D"/>
      </a:accent4>
      <a:accent5>
        <a:srgbClr val="8B5D3D"/>
      </a:accent5>
      <a:accent6>
        <a:srgbClr val="ADAFC0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ppt90C7.tmp</Template>
  <TotalTime>94</TotalTime>
  <Words>321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Georgia</vt:lpstr>
      <vt:lpstr>Trebuchet MS</vt:lpstr>
      <vt:lpstr>Wingdings 2</vt:lpstr>
      <vt:lpstr>Urban</vt:lpstr>
      <vt:lpstr>Digital Forensics – COMP 5350/6350</vt:lpstr>
      <vt:lpstr>Overview</vt:lpstr>
      <vt:lpstr>Linux Memory Acquisition – Preliminary Steps</vt:lpstr>
      <vt:lpstr>Linux Tools - History</vt:lpstr>
      <vt:lpstr>Linux Tools - History</vt:lpstr>
      <vt:lpstr>Modern tools</vt:lpstr>
      <vt:lpstr>fmem</vt:lpstr>
      <vt:lpstr>fmem</vt:lpstr>
      <vt:lpstr>LiME</vt:lpstr>
      <vt:lpstr>Parameters</vt:lpstr>
      <vt:lpstr>Sidenotes</vt:lpstr>
      <vt:lpstr>Follow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– COMP 5350/6350 Spring 2016</dc:title>
  <dc:creator>Ananya Ravipati</dc:creator>
  <cp:lastModifiedBy>Ananya Ravipati</cp:lastModifiedBy>
  <cp:revision>12</cp:revision>
  <dcterms:created xsi:type="dcterms:W3CDTF">2016-02-10T13:26:11Z</dcterms:created>
  <dcterms:modified xsi:type="dcterms:W3CDTF">2016-05-15T03:50:16Z</dcterms:modified>
</cp:coreProperties>
</file>