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7ec737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7ec737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7ddf62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7ddf62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83c8ed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83c8ed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7ec737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7ec737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Developing an Automated Algorithm for Transcribing and Summarizing Videos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Arnav Bansal</a:t>
            </a:r>
            <a:r>
              <a:rPr lang="en" sz="2200">
                <a:solidFill>
                  <a:srgbClr val="FFFFFF"/>
                </a:solidFill>
              </a:rPr>
              <a:t> </a:t>
            </a:r>
            <a:r>
              <a:rPr lang="en" sz="2200">
                <a:solidFill>
                  <a:srgbClr val="FFFFFF"/>
                </a:solidFill>
              </a:rPr>
              <a:t>and </a:t>
            </a:r>
            <a:r>
              <a:rPr b="1" lang="en" sz="2200">
                <a:solidFill>
                  <a:srgbClr val="FFFFFF"/>
                </a:solidFill>
              </a:rPr>
              <a:t>Arvind Ravipati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TJHSST Computer Systems Research Lab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Quarter 1, 2019 - 2020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b="1" lang="en">
                <a:solidFill>
                  <a:srgbClr val="F3F3F3"/>
                </a:solidFill>
              </a:rPr>
              <a:t>Issue</a:t>
            </a:r>
            <a:r>
              <a:rPr lang="en">
                <a:solidFill>
                  <a:srgbClr val="F3F3F3"/>
                </a:solidFill>
              </a:rPr>
              <a:t>: b</a:t>
            </a:r>
            <a:r>
              <a:rPr lang="en">
                <a:solidFill>
                  <a:srgbClr val="F3F3F3"/>
                </a:solidFill>
              </a:rPr>
              <a:t>illions of gigabytes of videos produced daily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b="1" lang="en">
                <a:solidFill>
                  <a:srgbClr val="F3F3F3"/>
                </a:solidFill>
              </a:rPr>
              <a:t>Audience</a:t>
            </a:r>
            <a:r>
              <a:rPr lang="en">
                <a:solidFill>
                  <a:srgbClr val="F3F3F3"/>
                </a:solidFill>
              </a:rPr>
              <a:t>: everyday digital citizens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b="1" lang="en">
                <a:solidFill>
                  <a:srgbClr val="F3F3F3"/>
                </a:solidFill>
              </a:rPr>
              <a:t>Need</a:t>
            </a:r>
            <a:r>
              <a:rPr lang="en">
                <a:solidFill>
                  <a:srgbClr val="F3F3F3"/>
                </a:solidFill>
              </a:rPr>
              <a:t>: concise, accurate summaries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b="1" lang="en">
                <a:solidFill>
                  <a:srgbClr val="F3F3F3"/>
                </a:solidFill>
              </a:rPr>
              <a:t>Purpose</a:t>
            </a:r>
            <a:r>
              <a:rPr lang="en">
                <a:solidFill>
                  <a:srgbClr val="F3F3F3"/>
                </a:solidFill>
              </a:rPr>
              <a:t>: quickly </a:t>
            </a:r>
            <a:r>
              <a:rPr lang="en">
                <a:solidFill>
                  <a:srgbClr val="F3F3F3"/>
                </a:solidFill>
              </a:rPr>
              <a:t>gauging c</a:t>
            </a:r>
            <a:r>
              <a:rPr lang="en">
                <a:solidFill>
                  <a:srgbClr val="F3F3F3"/>
                </a:solidFill>
              </a:rPr>
              <a:t>ontent’s value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3231" l="30531" r="31227" t="2277"/>
          <a:stretch/>
        </p:blipFill>
        <p:spPr>
          <a:xfrm>
            <a:off x="3684900" y="2794800"/>
            <a:ext cx="1774200" cy="17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328613"/>
            <a:ext cx="721995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50450" y="1266325"/>
            <a:ext cx="8820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We will develop an algorithm to streamline and automate the process of </a:t>
            </a:r>
            <a:r>
              <a:rPr b="1" lang="en" sz="3000">
                <a:solidFill>
                  <a:srgbClr val="F3F3F3"/>
                </a:solidFill>
              </a:rPr>
              <a:t>transcribing </a:t>
            </a:r>
            <a:r>
              <a:rPr lang="en" sz="3000">
                <a:solidFill>
                  <a:srgbClr val="F3F3F3"/>
                </a:solidFill>
              </a:rPr>
              <a:t>and </a:t>
            </a:r>
            <a:r>
              <a:rPr b="1" lang="en" sz="3000">
                <a:solidFill>
                  <a:srgbClr val="F3F3F3"/>
                </a:solidFill>
              </a:rPr>
              <a:t>summarizing </a:t>
            </a:r>
            <a:r>
              <a:rPr lang="en" sz="3000">
                <a:solidFill>
                  <a:srgbClr val="F3F3F3"/>
                </a:solidFill>
              </a:rPr>
              <a:t>speech in TED talks using IBM Watson and natural language processing (NLP).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2571750"/>
            <a:ext cx="8520600" cy="19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Why start with TED talks?</a:t>
            </a:r>
            <a:endParaRPr sz="30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FF"/>
                </a:solidFill>
              </a:rPr>
              <a:t>Monologue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avoid </a:t>
            </a:r>
            <a:r>
              <a:rPr b="1" lang="en" sz="2400">
                <a:solidFill>
                  <a:srgbClr val="FFFFFF"/>
                </a:solidFill>
              </a:rPr>
              <a:t>identifying speakers</a:t>
            </a:r>
            <a:r>
              <a:rPr lang="en" sz="2400">
                <a:solidFill>
                  <a:srgbClr val="FFFFFF"/>
                </a:solidFill>
              </a:rPr>
              <a:t> and </a:t>
            </a:r>
            <a:r>
              <a:rPr b="1" lang="en" sz="2400">
                <a:solidFill>
                  <a:srgbClr val="FFFFFF"/>
                </a:solidFill>
              </a:rPr>
              <a:t>interactions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