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4c9fb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4c9fb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4c9fb4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4c9fb4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4c9fb4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d4c9fb4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4c9fb4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4c9fb4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5adf72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5adf72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5adf72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5adf72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5d2f7f5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5d2f7f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5d2f7f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5d2f7f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2.jp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1.jp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4.jpg"/><Relationship Id="rId6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5333" y="171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博弈數據分析助手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N10170025 范祐傑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N10170019 葉培為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功用 : 字串 × 博弈思維訓練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透過模擬博弈遊戲結果與</a:t>
            </a:r>
            <a:r>
              <a:rPr b="1" i="1" lang="zh-TW" sz="2000">
                <a:solidFill>
                  <a:schemeClr val="dk1"/>
                </a:solidFill>
              </a:rPr>
              <a:t>統計分析</a:t>
            </a:r>
            <a:r>
              <a:rPr lang="zh-TW" sz="2000">
                <a:solidFill>
                  <a:schemeClr val="dk1"/>
                </a:solidFill>
              </a:rPr>
              <a:t>，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本程式展示了如何將內容數據記錄成字串形式，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進一步促進判讀、規律觀察與策略推理等能力的養成。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以達到</a:t>
            </a:r>
            <a:r>
              <a:rPr b="1" i="1" lang="zh-TW" sz="2000">
                <a:solidFill>
                  <a:schemeClr val="dk1"/>
                </a:solidFill>
              </a:rPr>
              <a:t>寓教於樂</a:t>
            </a:r>
            <a:r>
              <a:rPr lang="zh-TW" sz="2000">
                <a:solidFill>
                  <a:schemeClr val="dk1"/>
                </a:solidFill>
              </a:rPr>
              <a:t>的目標。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基礎知識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5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900">
                <a:solidFill>
                  <a:schemeClr val="dk1"/>
                </a:solidFill>
              </a:rPr>
              <a:t>   </a:t>
            </a:r>
            <a:r>
              <a:rPr b="1" lang="zh-TW" sz="2900">
                <a:solidFill>
                  <a:schemeClr val="dk1"/>
                </a:solidFill>
              </a:rPr>
              <a:t>3  1  2  4  1  1  3	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68" name="Google Shape;68;p15" title="174822225121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75" y="1091925"/>
            <a:ext cx="2946949" cy="22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712675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10505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50570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906338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33350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70765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00025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509300" y="789025"/>
            <a:ext cx="3732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33575" y="1091925"/>
            <a:ext cx="44838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藉由特定的撲克牌規則定勝負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紅色代表莊家勝 藍色則是閒家勝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並記錄下他們的連勝情形，之後形成字串的型態在程式中進行處理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大部分運用到課本第八章 字串與陣列的內容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1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289" y="0"/>
            <a:ext cx="320027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1頁面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17" y="0"/>
            <a:ext cx="31122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460675" y="1152475"/>
            <a:ext cx="23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556100" y="1213225"/>
            <a:ext cx="17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460675" y="1319275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181800" y="1457150"/>
            <a:ext cx="19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381175" y="678450"/>
            <a:ext cx="2638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第一個頁面是登入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目的是讓使用者保留一點隱私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全程式屬於 C# 的物件導向程式設計搭配 .NET MAUI（跨平台 UI 開發）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本頁用到課本9-2 類別導向的基礎：使用了 class LoginPage，這是物件導向基本結構。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 title="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4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2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425" y="0"/>
            <a:ext cx="643952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523025" y="3567575"/>
            <a:ext cx="56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048000" y="3567575"/>
            <a:ext cx="609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大部分都使用了8-1字串處理的內容，先把收集來的字串儲存到baccaratData.json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之後當輸入任意字串後 程式會顯示出字串後面12碼的出現次數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 title="3頁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9397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 title="3-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300" y="0"/>
            <a:ext cx="6299701" cy="17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 title="3-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2025" y="1385375"/>
            <a:ext cx="6204248" cy="18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204875" y="3493350"/>
            <a:ext cx="59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045800" y="3419100"/>
            <a:ext cx="610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這是用程式模擬開牌產生適當的字串並儲存起來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並且用到8-2 一維陣列的處理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多次使用 List&lt;string&gt; 和 List&lt;(string, string)&gt; 等結構來儲存與處理資料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 title="4頁面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3045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 title="44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5800" y="0"/>
            <a:ext cx="6151224" cy="3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137163" y="3313075"/>
            <a:ext cx="596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除了靠程式模擬創造字串之外，也可以靠自己手動輸入字串，並且能查詢之前紀錄，當然這些也都能被前面頁面做統計。也用到12-2 例外處理程式敘述，使用了 try-catch 區塊，這屬於「例外處理」的核心操作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16250" y="41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 title="5頁面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9503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title="5-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4723" y="0"/>
            <a:ext cx="20031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 title="5-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7850" y="0"/>
            <a:ext cx="2280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344025" y="690775"/>
            <a:ext cx="2638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這裡針對字串的意涵作更多的分析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並且為使用者提供兩種不同下注的策略演示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此程式碼主要運用在第 8 章「8-1 字串處理」的範疇中，並結合了第 9 章「9-3 類別與物件」中對 .NET 類別的基本應用。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16250" y="41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059525" y="690775"/>
            <a:ext cx="692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379825" y="2217750"/>
            <a:ext cx="610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chemeClr val="dk1"/>
                </a:solidFill>
              </a:rPr>
              <a:t>~~~~~報告結束 感謝~~~~~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