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d4c9fb4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d4c9fb4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d4c9fb4d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d4c9fb4d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d4c9fb4d0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d4c9fb4d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d4c9fb4d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d4c9fb4d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d5adf72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d5adf72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d5adf72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d5adf72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e5d2f7f5b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e5d2f7f5b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e5d2f7f5b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e5d2f7f5b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1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5.jpg"/><Relationship Id="rId5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14.jpg"/><Relationship Id="rId5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11.jpg"/><Relationship Id="rId5" Type="http://schemas.openxmlformats.org/officeDocument/2006/relationships/image" Target="../media/image2.jpg"/><Relationship Id="rId6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12.jpg"/><Relationship Id="rId5" Type="http://schemas.openxmlformats.org/officeDocument/2006/relationships/image" Target="../media/image3.jpg"/><Relationship Id="rId6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75333" y="1719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博弈數據分析助手 App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N10170025 范祐傑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N10170019 葉培為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TW"/>
              <a:t>功用 : 字串 × 博弈思維訓練</a:t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透過模擬博弈遊戲結果與</a:t>
            </a:r>
            <a:r>
              <a:rPr b="1" i="1" lang="zh-TW" sz="2000">
                <a:solidFill>
                  <a:schemeClr val="dk1"/>
                </a:solidFill>
              </a:rPr>
              <a:t>統計分析</a:t>
            </a:r>
            <a:r>
              <a:rPr lang="zh-TW" sz="2000">
                <a:solidFill>
                  <a:schemeClr val="dk1"/>
                </a:solidFill>
              </a:rPr>
              <a:t>，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本程式展示了如何將內容數據記錄成字串形式，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進一步促進判讀、規律觀察與策略推理等能力的養成。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000">
                <a:solidFill>
                  <a:schemeClr val="dk1"/>
                </a:solidFill>
              </a:rPr>
              <a:t>以達到</a:t>
            </a:r>
            <a:r>
              <a:rPr b="1" i="1" lang="zh-TW" sz="2000">
                <a:solidFill>
                  <a:schemeClr val="dk1"/>
                </a:solidFill>
              </a:rPr>
              <a:t>寓教於樂</a:t>
            </a:r>
            <a:r>
              <a:rPr lang="zh-TW" sz="2000">
                <a:solidFill>
                  <a:schemeClr val="dk1"/>
                </a:solidFill>
              </a:rPr>
              <a:t>的目標。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基礎知識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51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								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zh-TW" sz="2900">
                <a:solidFill>
                  <a:schemeClr val="dk1"/>
                </a:solidFill>
              </a:rPr>
              <a:t>   </a:t>
            </a:r>
            <a:r>
              <a:rPr b="1" lang="zh-TW" sz="2900">
                <a:solidFill>
                  <a:schemeClr val="dk1"/>
                </a:solidFill>
              </a:rPr>
              <a:t>3  1  2  4  1  1  3	</a:t>
            </a:r>
            <a:endParaRPr b="1" sz="2900">
              <a:solidFill>
                <a:schemeClr val="dk1"/>
              </a:solidFill>
            </a:endParaRPr>
          </a:p>
        </p:txBody>
      </p:sp>
      <p:pic>
        <p:nvPicPr>
          <p:cNvPr id="68" name="Google Shape;68;p15" title="1748222251213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6575" y="1091925"/>
            <a:ext cx="2946949" cy="227375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712675" y="3005500"/>
            <a:ext cx="254400" cy="45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1105050" y="3005500"/>
            <a:ext cx="254400" cy="45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505700" y="3005500"/>
            <a:ext cx="254400" cy="45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1906338" y="3005500"/>
            <a:ext cx="254400" cy="45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2333500" y="3005500"/>
            <a:ext cx="254400" cy="45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2707650" y="3005500"/>
            <a:ext cx="254400" cy="45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100025" y="3005500"/>
            <a:ext cx="254400" cy="4560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4509300" y="789025"/>
            <a:ext cx="3732900" cy="36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233575" y="1091925"/>
            <a:ext cx="4483800" cy="3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dk1"/>
                </a:solidFill>
              </a:rPr>
              <a:t>藉由特定的撲克牌規則定勝負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dk1"/>
                </a:solidFill>
              </a:rPr>
              <a:t>紅色代表莊家勝 藍色則是閒家勝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2200">
                <a:solidFill>
                  <a:schemeClr val="dk1"/>
                </a:solidFill>
              </a:rPr>
              <a:t>並記錄下他們的連勝情形，之後形成字串的型態在程式中進行處理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2200">
                <a:solidFill>
                  <a:schemeClr val="dk1"/>
                </a:solidFill>
              </a:rPr>
              <a:t>大部分運用到課本第八章 字串與陣列的內容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 title="11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9289" y="0"/>
            <a:ext cx="3200272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 title="1頁面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417" y="0"/>
            <a:ext cx="311226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6460675" y="1152475"/>
            <a:ext cx="235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556100" y="1213225"/>
            <a:ext cx="1790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460675" y="1319275"/>
            <a:ext cx="247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7181800" y="1457150"/>
            <a:ext cx="1981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6381175" y="678450"/>
            <a:ext cx="26385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第一個頁面是登入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目的是讓使用者保留一點隱私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全程式屬於 C# 的物件導向程式設計搭配 .NET MAUI（跨平台 UI 開發）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本頁用到課本9-2 類別導向的基礎：使用了 class LoginPage，這是物件導向基本結構。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 title="2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8549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 title="22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10425" y="0"/>
            <a:ext cx="6439524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7"/>
          <p:cNvSpPr txBox="1"/>
          <p:nvPr/>
        </p:nvSpPr>
        <p:spPr>
          <a:xfrm>
            <a:off x="3523025" y="3567575"/>
            <a:ext cx="563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3048000" y="3567575"/>
            <a:ext cx="6096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大部分都使用了8-1字串處理的內容，先把收集來的字串儲存到baccaratData.json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之後當輸入任意字串後 程式會顯示出字串後面12碼的出現次數</a:t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8" title="3頁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93975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8" title="3-1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44300" y="0"/>
            <a:ext cx="6299701" cy="1711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8" title="3-2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892025" y="1385375"/>
            <a:ext cx="6204248" cy="1863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/>
        </p:nvSpPr>
        <p:spPr>
          <a:xfrm>
            <a:off x="3204875" y="3493350"/>
            <a:ext cx="5958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3045800" y="3419100"/>
            <a:ext cx="6108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這是用程式模擬開牌產生適當的字串並儲存起來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並且用到8-2 一維陣列的處理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多次使用 List&lt;string&gt; 和 List&lt;(string, string)&gt; 等結構來儲存與處理資料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19" title="4頁面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" y="0"/>
            <a:ext cx="30458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 title="44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5800" y="0"/>
            <a:ext cx="6151224" cy="3196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9"/>
          <p:cNvSpPr txBox="1"/>
          <p:nvPr/>
        </p:nvSpPr>
        <p:spPr>
          <a:xfrm>
            <a:off x="3137163" y="3313075"/>
            <a:ext cx="59685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除了靠程式模擬創造字串之外，也可以靠自己手動輸入字串，並且能查詢之前紀錄，當然這些也都能被前面頁面做統計。也用到12-2 例外處理程式敘述，使用了 try-catch 區塊，這屬於「例外處理」的核心操作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216250" y="41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0" title="5頁面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295035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 title="5-1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4723" y="0"/>
            <a:ext cx="200312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0" title="5-2.jp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7850" y="0"/>
            <a:ext cx="22801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6344025" y="690775"/>
            <a:ext cx="26385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這裡針對字串的意涵作更多的分析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並且為使用者提供兩種不同下注的策略演示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1"/>
                </a:solidFill>
              </a:rPr>
              <a:t>此程式碼主要運用在第 8 章「8-1 字串處理」的範疇中，並結合了第 9 章「9-3 類別與物件」中對 .NET 類別的基本應用。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216250" y="41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2059525" y="690775"/>
            <a:ext cx="6923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1379825" y="2217750"/>
            <a:ext cx="6108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400">
                <a:solidFill>
                  <a:schemeClr val="dk1"/>
                </a:solidFill>
              </a:rPr>
              <a:t>~~~~~報告結束 感謝~~~~~</a:t>
            </a:r>
            <a:endParaRPr sz="3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