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285" r:id="rId3"/>
    <p:sldId id="303" r:id="rId4"/>
  </p:sldIdLst>
  <p:sldSz cx="9144000" cy="5143500" type="screen16x9"/>
  <p:notesSz cx="6858000" cy="9144000"/>
  <p:embeddedFontLst>
    <p:embeddedFont>
      <p:font typeface="Arvo" panose="020B0604020202020204" charset="0"/>
      <p:regular r:id="rId6"/>
      <p:bold r:id="rId7"/>
      <p:italic r:id="rId8"/>
      <p:boldItalic r:id="rId9"/>
    </p:embeddedFont>
    <p:embeddedFont>
      <p:font typeface="Roboto Condensed" panose="020B0604020202020204" charset="0"/>
      <p:regular r:id="rId10"/>
      <p:bold r:id="rId11"/>
      <p:italic r:id="rId12"/>
      <p:boldItalic r:id="rId13"/>
    </p:embeddedFont>
    <p:embeddedFont>
      <p:font typeface="Roboto Condensed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Day 02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Control Flow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53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- 01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980370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20</Words>
  <Application>Microsoft Office PowerPoint</Application>
  <PresentationFormat>On-screen Show (16:9)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Arvo</vt:lpstr>
      <vt:lpstr>Roboto Condensed Light</vt:lpstr>
      <vt:lpstr>Roboto Condensed</vt:lpstr>
      <vt:lpstr>Salerio template</vt:lpstr>
      <vt:lpstr>Java – Logic Day 02</vt:lpstr>
      <vt:lpstr>Day 02</vt:lpstr>
      <vt:lpstr>Day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362</cp:revision>
  <dcterms:modified xsi:type="dcterms:W3CDTF">2019-02-17T05:10:50Z</dcterms:modified>
</cp:coreProperties>
</file>