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behavior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BidangDatar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getLuas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BidangDatar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setTinggi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Meng-overide</a:t>
            </a:r>
            <a:r>
              <a:rPr lang="en-US" dirty="0" smtClean="0"/>
              <a:t> method </a:t>
            </a:r>
            <a:r>
              <a:rPr lang="en-US" dirty="0" err="1" smtClean="0"/>
              <a:t>getLuas</a:t>
            </a:r>
            <a:r>
              <a:rPr lang="en-US" dirty="0" smtClean="0"/>
              <a:t>()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BidangDatar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BidangDatar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setJariJari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Meng-overide</a:t>
            </a:r>
            <a:r>
              <a:rPr lang="en-US" dirty="0" smtClean="0"/>
              <a:t> method </a:t>
            </a:r>
            <a:r>
              <a:rPr lang="en-US" dirty="0" err="1" smtClean="0"/>
              <a:t>getLuas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getKeliling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Programming I</vt:lpstr>
      <vt:lpstr>Inheritance</vt:lpstr>
      <vt:lpstr>Kelas BidangDatar</vt:lpstr>
      <vt:lpstr>Kelas Segitiga</vt:lpstr>
      <vt:lpstr>Kelas Lingkaran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ismail - [2010]</cp:lastModifiedBy>
  <cp:revision>7</cp:revision>
  <dcterms:created xsi:type="dcterms:W3CDTF">2006-08-16T00:00:00Z</dcterms:created>
  <dcterms:modified xsi:type="dcterms:W3CDTF">2016-03-28T03:11:15Z</dcterms:modified>
</cp:coreProperties>
</file>