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3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</a:p>
          <a:p>
            <a:r>
              <a:rPr lang="en-US" dirty="0" smtClean="0"/>
              <a:t>CREATE VIEW</a:t>
            </a:r>
          </a:p>
          <a:p>
            <a:r>
              <a:rPr lang="en-US" dirty="0" smtClean="0"/>
              <a:t>ALTER TABLE</a:t>
            </a:r>
          </a:p>
          <a:p>
            <a:r>
              <a:rPr lang="en-US" dirty="0" smtClean="0"/>
              <a:t>DROP TABLE</a:t>
            </a:r>
          </a:p>
          <a:p>
            <a:r>
              <a:rPr lang="en-US" smtClean="0"/>
              <a:t>DROP VIEW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715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2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SQL</vt:lpstr>
      <vt:lpstr>DDL</vt:lpstr>
      <vt:lpstr>DML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Structure &amp; Control Flow I</dc:title>
  <dc:creator>Awiyanto Ajisasongko</dc:creator>
  <cp:lastModifiedBy>ismail - [2010]</cp:lastModifiedBy>
  <cp:revision>10</cp:revision>
  <dcterms:created xsi:type="dcterms:W3CDTF">2006-08-16T00:00:00Z</dcterms:created>
  <dcterms:modified xsi:type="dcterms:W3CDTF">2016-03-28T03:16:10Z</dcterms:modified>
</cp:coreProperties>
</file>